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9" r:id="rId3"/>
  </p:sldMasterIdLst>
  <p:notesMasterIdLst>
    <p:notesMasterId r:id="rId6"/>
  </p:notesMasterIdLst>
  <p:handoutMasterIdLst>
    <p:handoutMasterId r:id="rId7"/>
  </p:handoutMasterIdLst>
  <p:sldIdLst>
    <p:sldId id="256" r:id="rId4"/>
    <p:sldId id="257" r:id="rId5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159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handoutMaster" Target="handoutMasters/handout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1" Type="http://schemas.openxmlformats.org/officeDocument/2006/relationships/commentAuthors" Target="commentAuthors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4" Type="http://schemas.openxmlformats.org/officeDocument/2006/relationships/image" Target="../media/image3.png"/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4" Type="http://schemas.openxmlformats.org/officeDocument/2006/relationships/image" Target="../media/image2.png"/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图片 6" descr="108860002&amp;pky95108860002&amp;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2097153" name="图片 3" descr="179613663&amp;pky92179613663&amp;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635"/>
            <a:ext cx="12192635" cy="6857365"/>
          </a:xfrm>
          <a:prstGeom prst="rect">
            <a:avLst/>
          </a:prstGeom>
        </p:spPr>
      </p:pic>
      <p:pic>
        <p:nvPicPr>
          <p:cNvPr id="2097154" name="图片 9"/>
          <p:cNvPicPr>
            <a:picLocks noChangeAspect="1"/>
          </p:cNvPicPr>
          <p:nvPr userDrawn="1"/>
        </p:nvPicPr>
        <p:blipFill>
          <a:blip r:embed="rId4"/>
          <a:srcRect r="25344"/>
          <a:stretch>
            <a:fillRect/>
          </a:stretch>
        </p:blipFill>
        <p:spPr>
          <a:xfrm>
            <a:off x="0" y="2232660"/>
            <a:ext cx="4130040" cy="1203960"/>
          </a:xfrm>
          <a:prstGeom prst="rect">
            <a:avLst/>
          </a:prstGeom>
        </p:spPr>
      </p:pic>
      <p:pic>
        <p:nvPicPr>
          <p:cNvPr id="2097155" name="图片 10"/>
          <p:cNvPicPr>
            <a:picLocks noChangeAspect="1"/>
          </p:cNvPicPr>
          <p:nvPr userDrawn="1"/>
        </p:nvPicPr>
        <p:blipFill>
          <a:blip r:embed="rId4"/>
          <a:srcRect l="73554" r="2479"/>
          <a:stretch>
            <a:fillRect/>
          </a:stretch>
        </p:blipFill>
        <p:spPr>
          <a:xfrm>
            <a:off x="0" y="-635"/>
            <a:ext cx="2834005" cy="257365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fade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6" name="图片 6" descr="108860002&amp;pky95108860002&amp;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2097157" name="图片 9"/>
          <p:cNvPicPr>
            <a:picLocks noChangeAspect="1"/>
          </p:cNvPicPr>
          <p:nvPr userDrawn="1"/>
        </p:nvPicPr>
        <p:blipFill>
          <a:blip r:embed="rId3"/>
          <a:srcRect r="25344"/>
          <a:stretch>
            <a:fillRect/>
          </a:stretch>
        </p:blipFill>
        <p:spPr>
          <a:xfrm>
            <a:off x="0" y="2232660"/>
            <a:ext cx="4130040" cy="1203960"/>
          </a:xfrm>
          <a:prstGeom prst="rect">
            <a:avLst/>
          </a:prstGeom>
        </p:spPr>
      </p:pic>
      <p:pic>
        <p:nvPicPr>
          <p:cNvPr id="2097158" name="图片 10"/>
          <p:cNvPicPr>
            <a:picLocks noChangeAspect="1"/>
          </p:cNvPicPr>
          <p:nvPr userDrawn="1"/>
        </p:nvPicPr>
        <p:blipFill>
          <a:blip r:embed="rId3"/>
          <a:srcRect l="73554" r="2479"/>
          <a:stretch>
            <a:fillRect/>
          </a:stretch>
        </p:blipFill>
        <p:spPr>
          <a:xfrm>
            <a:off x="0" y="-635"/>
            <a:ext cx="2834005" cy="2573655"/>
          </a:xfrm>
          <a:prstGeom prst="rect">
            <a:avLst/>
          </a:prstGeom>
        </p:spPr>
      </p:pic>
      <p:sp>
        <p:nvSpPr>
          <p:cNvPr id="1048594" name="矩形 8"/>
          <p:cNvSpPr/>
          <p:nvPr userDrawn="1"/>
        </p:nvSpPr>
        <p:spPr>
          <a:xfrm>
            <a:off x="327660" y="243840"/>
            <a:ext cx="11536680" cy="63703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cs typeface="汉仪中秀体简" panose="00020600040101010101" charset="-122"/>
            </a:endParaRPr>
          </a:p>
        </p:txBody>
      </p:sp>
      <p:pic>
        <p:nvPicPr>
          <p:cNvPr id="2097159" name="图片 7" descr="179613663&amp;pky92179613663&amp;"/>
          <p:cNvPicPr>
            <a:picLocks noChangeAspect="1"/>
          </p:cNvPicPr>
          <p:nvPr userDrawn="1"/>
        </p:nvPicPr>
        <p:blipFill>
          <a:blip r:embed="rId4"/>
          <a:srcRect l="65616" b="69531"/>
          <a:stretch>
            <a:fillRect/>
          </a:stretch>
        </p:blipFill>
        <p:spPr>
          <a:xfrm>
            <a:off x="7999730" y="-635"/>
            <a:ext cx="4192270" cy="2089785"/>
          </a:xfrm>
          <a:prstGeom prst="rect">
            <a:avLst/>
          </a:prstGeom>
        </p:spPr>
      </p:pic>
      <p:pic>
        <p:nvPicPr>
          <p:cNvPr id="2097160" name="图片 4" descr="179613663&amp;pky92179613663&amp;"/>
          <p:cNvPicPr>
            <a:picLocks noChangeAspect="1"/>
          </p:cNvPicPr>
          <p:nvPr userDrawn="1"/>
        </p:nvPicPr>
        <p:blipFill>
          <a:blip r:embed="rId4"/>
          <a:srcRect l="468" t="72372" r="14015" b="177"/>
          <a:stretch>
            <a:fillRect/>
          </a:stretch>
        </p:blipFill>
        <p:spPr>
          <a:xfrm>
            <a:off x="0" y="4975225"/>
            <a:ext cx="12192000" cy="188277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fade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5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fade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fade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1048577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1048578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汉仪中秀体简" panose="00020600040101010101" charset="-122"/>
                <a:ea typeface="汉仪中秀体简" panose="00020600040101010101" charset="-122"/>
                <a:cs typeface="汉仪中秀体简" panose="00020600040101010101" charset="-122"/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48579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汉仪中秀体简" panose="00020600040101010101" charset="-122"/>
                <a:ea typeface="汉仪中秀体简" panose="00020600040101010101" charset="-122"/>
                <a:cs typeface="汉仪中秀体简" panose="00020600040101010101" charset="-122"/>
              </a:defRPr>
            </a:lvl1pPr>
          </a:lstStyle>
          <a:p>
            <a:endParaRPr lang="zh-CN" altLang="en-US"/>
          </a:p>
        </p:txBody>
      </p:sp>
      <p:sp>
        <p:nvSpPr>
          <p:cNvPr id="1048580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汉仪中秀体简" panose="00020600040101010101" charset="-122"/>
                <a:ea typeface="汉仪中秀体简" panose="00020600040101010101" charset="-122"/>
                <a:cs typeface="汉仪中秀体简" panose="00020600040101010101" charset="-122"/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</p:sldLayoutIdLst>
  <mc:AlternateContent xmlns:mc="http://schemas.openxmlformats.org/markup-compatibility/2006">
    <mc:Choice xmlns:p14="http://schemas.microsoft.com/office/powerpoint/2010/main" Requires="p14">
      <p:transition spd="slow" p14:dur="1500">
        <p:fade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汉仪中秀体简" panose="00020600040101010101" charset="-122"/>
          <a:ea typeface="汉仪中秀体简" panose="00020600040101010101" charset="-122"/>
          <a:cs typeface="汉仪中秀体简" panose="00020600040101010101" charset="-122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汉仪中秀体简" panose="00020600040101010101" charset="-122"/>
          <a:ea typeface="汉仪中秀体简" panose="00020600040101010101" charset="-122"/>
          <a:cs typeface="汉仪中秀体简" panose="00020600040101010101" charset="-122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汉仪中秀体简" panose="00020600040101010101" charset="-122"/>
          <a:ea typeface="汉仪中秀体简" panose="00020600040101010101" charset="-122"/>
          <a:cs typeface="汉仪中秀体简" panose="00020600040101010101" charset="-122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汉仪中秀体简" panose="00020600040101010101" charset="-122"/>
          <a:ea typeface="汉仪中秀体简" panose="00020600040101010101" charset="-122"/>
          <a:cs typeface="汉仪中秀体简" panose="00020600040101010101" charset="-122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汉仪中秀体简" panose="00020600040101010101" charset="-122"/>
          <a:ea typeface="汉仪中秀体简" panose="00020600040101010101" charset="-122"/>
          <a:cs typeface="汉仪中秀体简" panose="00020600040101010101" charset="-122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汉仪中秀体简" panose="00020600040101010101" charset="-122"/>
          <a:ea typeface="汉仪中秀体简" panose="00020600040101010101" charset="-122"/>
          <a:cs typeface="汉仪中秀体简" panose="00020600040101010101" charset="-122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tags" Target="../tags/tag6.xml"/><Relationship Id="rId8" Type="http://schemas.openxmlformats.org/officeDocument/2006/relationships/tags" Target="../tags/tag5.xml"/><Relationship Id="rId7" Type="http://schemas.openxmlformats.org/officeDocument/2006/relationships/tags" Target="../tags/tag4.xml"/><Relationship Id="rId6" Type="http://schemas.openxmlformats.org/officeDocument/2006/relationships/image" Target="../media/image6.png"/><Relationship Id="rId5" Type="http://schemas.openxmlformats.org/officeDocument/2006/relationships/tags" Target="../tags/tag3.xml"/><Relationship Id="rId48" Type="http://schemas.openxmlformats.org/officeDocument/2006/relationships/slideLayout" Target="../slideLayouts/slideLayout12.xml"/><Relationship Id="rId47" Type="http://schemas.openxmlformats.org/officeDocument/2006/relationships/tags" Target="../tags/tag44.xml"/><Relationship Id="rId46" Type="http://schemas.openxmlformats.org/officeDocument/2006/relationships/tags" Target="../tags/tag43.xml"/><Relationship Id="rId45" Type="http://schemas.openxmlformats.org/officeDocument/2006/relationships/tags" Target="../tags/tag42.xml"/><Relationship Id="rId44" Type="http://schemas.openxmlformats.org/officeDocument/2006/relationships/tags" Target="../tags/tag41.xml"/><Relationship Id="rId43" Type="http://schemas.openxmlformats.org/officeDocument/2006/relationships/tags" Target="../tags/tag40.xml"/><Relationship Id="rId42" Type="http://schemas.openxmlformats.org/officeDocument/2006/relationships/tags" Target="../tags/tag39.xml"/><Relationship Id="rId41" Type="http://schemas.openxmlformats.org/officeDocument/2006/relationships/tags" Target="../tags/tag38.xml"/><Relationship Id="rId40" Type="http://schemas.openxmlformats.org/officeDocument/2006/relationships/tags" Target="../tags/tag37.xml"/><Relationship Id="rId4" Type="http://schemas.openxmlformats.org/officeDocument/2006/relationships/image" Target="../media/image5.png"/><Relationship Id="rId39" Type="http://schemas.openxmlformats.org/officeDocument/2006/relationships/tags" Target="../tags/tag36.xml"/><Relationship Id="rId38" Type="http://schemas.openxmlformats.org/officeDocument/2006/relationships/tags" Target="../tags/tag35.xml"/><Relationship Id="rId37" Type="http://schemas.openxmlformats.org/officeDocument/2006/relationships/tags" Target="../tags/tag34.xml"/><Relationship Id="rId36" Type="http://schemas.openxmlformats.org/officeDocument/2006/relationships/tags" Target="../tags/tag33.xml"/><Relationship Id="rId35" Type="http://schemas.openxmlformats.org/officeDocument/2006/relationships/tags" Target="../tags/tag32.xml"/><Relationship Id="rId34" Type="http://schemas.openxmlformats.org/officeDocument/2006/relationships/tags" Target="../tags/tag31.xml"/><Relationship Id="rId33" Type="http://schemas.openxmlformats.org/officeDocument/2006/relationships/tags" Target="../tags/tag30.xml"/><Relationship Id="rId32" Type="http://schemas.openxmlformats.org/officeDocument/2006/relationships/tags" Target="../tags/tag29.xml"/><Relationship Id="rId31" Type="http://schemas.openxmlformats.org/officeDocument/2006/relationships/tags" Target="../tags/tag28.xml"/><Relationship Id="rId30" Type="http://schemas.openxmlformats.org/officeDocument/2006/relationships/tags" Target="../tags/tag27.xml"/><Relationship Id="rId3" Type="http://schemas.openxmlformats.org/officeDocument/2006/relationships/tags" Target="../tags/tag2.xml"/><Relationship Id="rId29" Type="http://schemas.openxmlformats.org/officeDocument/2006/relationships/tags" Target="../tags/tag26.xml"/><Relationship Id="rId28" Type="http://schemas.openxmlformats.org/officeDocument/2006/relationships/tags" Target="../tags/tag25.xml"/><Relationship Id="rId27" Type="http://schemas.openxmlformats.org/officeDocument/2006/relationships/tags" Target="../tags/tag24.xml"/><Relationship Id="rId26" Type="http://schemas.openxmlformats.org/officeDocument/2006/relationships/tags" Target="../tags/tag23.xml"/><Relationship Id="rId25" Type="http://schemas.openxmlformats.org/officeDocument/2006/relationships/tags" Target="../tags/tag22.xml"/><Relationship Id="rId24" Type="http://schemas.openxmlformats.org/officeDocument/2006/relationships/tags" Target="../tags/tag21.xml"/><Relationship Id="rId23" Type="http://schemas.openxmlformats.org/officeDocument/2006/relationships/tags" Target="../tags/tag20.xml"/><Relationship Id="rId22" Type="http://schemas.openxmlformats.org/officeDocument/2006/relationships/tags" Target="../tags/tag19.xml"/><Relationship Id="rId21" Type="http://schemas.openxmlformats.org/officeDocument/2006/relationships/tags" Target="../tags/tag18.xml"/><Relationship Id="rId20" Type="http://schemas.openxmlformats.org/officeDocument/2006/relationships/tags" Target="../tags/tag17.xml"/><Relationship Id="rId2" Type="http://schemas.openxmlformats.org/officeDocument/2006/relationships/image" Target="../media/image4.png"/><Relationship Id="rId19" Type="http://schemas.openxmlformats.org/officeDocument/2006/relationships/tags" Target="../tags/tag16.xml"/><Relationship Id="rId18" Type="http://schemas.openxmlformats.org/officeDocument/2006/relationships/tags" Target="../tags/tag15.xml"/><Relationship Id="rId17" Type="http://schemas.openxmlformats.org/officeDocument/2006/relationships/tags" Target="../tags/tag14.xml"/><Relationship Id="rId16" Type="http://schemas.openxmlformats.org/officeDocument/2006/relationships/tags" Target="../tags/tag13.xml"/><Relationship Id="rId15" Type="http://schemas.openxmlformats.org/officeDocument/2006/relationships/tags" Target="../tags/tag12.xml"/><Relationship Id="rId14" Type="http://schemas.openxmlformats.org/officeDocument/2006/relationships/tags" Target="../tags/tag11.xml"/><Relationship Id="rId13" Type="http://schemas.openxmlformats.org/officeDocument/2006/relationships/tags" Target="../tags/tag10.xml"/><Relationship Id="rId12" Type="http://schemas.openxmlformats.org/officeDocument/2006/relationships/tags" Target="../tags/tag9.xml"/><Relationship Id="rId11" Type="http://schemas.openxmlformats.org/officeDocument/2006/relationships/tags" Target="../tags/tag8.xml"/><Relationship Id="rId10" Type="http://schemas.openxmlformats.org/officeDocument/2006/relationships/tags" Target="../tags/tag7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9" name=""/>
        <p:cNvGrpSpPr/>
        <p:nvPr/>
      </p:nvGrpSpPr>
      <p:grpSpPr/>
      <p:pic>
        <p:nvPicPr>
          <p:cNvPr id="2097171" name="图片 3" descr="而我个人个人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706755" y="1087755"/>
            <a:ext cx="1650365" cy="1567180"/>
          </a:xfrm>
          <a:prstGeom prst="rect">
            <a:avLst/>
          </a:prstGeom>
        </p:spPr>
      </p:pic>
      <p:pic>
        <p:nvPicPr>
          <p:cNvPr id="2097172" name="图片 5" descr="是个如果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5539740" y="3929380"/>
            <a:ext cx="1859915" cy="1768475"/>
          </a:xfrm>
          <a:prstGeom prst="rect">
            <a:avLst/>
          </a:prstGeom>
        </p:spPr>
      </p:pic>
      <p:pic>
        <p:nvPicPr>
          <p:cNvPr id="2097173" name="图片 6" descr="微风如果他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1945005" y="2372995"/>
            <a:ext cx="1650365" cy="1567180"/>
          </a:xfrm>
          <a:prstGeom prst="rect">
            <a:avLst/>
          </a:prstGeom>
        </p:spPr>
      </p:pic>
      <p:pic>
        <p:nvPicPr>
          <p:cNvPr id="2097174" name="图片 7" descr="而我个人个人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3208020" y="1087755"/>
            <a:ext cx="1650365" cy="1567180"/>
          </a:xfrm>
          <a:prstGeom prst="rect">
            <a:avLst/>
          </a:prstGeom>
        </p:spPr>
      </p:pic>
      <p:pic>
        <p:nvPicPr>
          <p:cNvPr id="2097175" name="图片 10" descr="微风如果他"/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4467860" y="2349500"/>
            <a:ext cx="1650365" cy="1567180"/>
          </a:xfrm>
          <a:prstGeom prst="rect">
            <a:avLst/>
          </a:prstGeom>
        </p:spPr>
      </p:pic>
      <p:pic>
        <p:nvPicPr>
          <p:cNvPr id="2097176" name="图片 11" descr="而我个人个人"/>
          <p:cNvPicPr>
            <a:picLocks noChangeAspect="1"/>
          </p:cNvPicPr>
          <p:nvPr>
            <p:custDataLst>
              <p:tags r:id="rId9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5765800" y="1087755"/>
            <a:ext cx="1747520" cy="1841500"/>
          </a:xfrm>
          <a:prstGeom prst="rect">
            <a:avLst/>
          </a:prstGeom>
        </p:spPr>
      </p:pic>
      <p:sp>
        <p:nvSpPr>
          <p:cNvPr id="1048687" name="文本框 13"/>
          <p:cNvSpPr txBox="1"/>
          <p:nvPr>
            <p:custDataLst>
              <p:tags r:id="rId10"/>
            </p:custDataLst>
          </p:nvPr>
        </p:nvSpPr>
        <p:spPr>
          <a:xfrm>
            <a:off x="1339215" y="2651760"/>
            <a:ext cx="715645" cy="495935"/>
          </a:xfrm>
          <a:prstGeom prst="rect">
            <a:avLst/>
          </a:prstGeom>
          <a:noFill/>
        </p:spPr>
        <p:txBody>
          <a:bodyPr wrap="square" rtlCol="0"/>
          <a:p>
            <a:r>
              <a:rPr lang="en-US" altLang="zh-CN" sz="2400">
                <a:solidFill>
                  <a:schemeClr val="tx1"/>
                </a:solidFill>
                <a:latin typeface="汉仪中秀体简" panose="00020600040101010101" charset="-122"/>
                <a:ea typeface="汉仪中秀体简" panose="00020600040101010101" charset="-122"/>
                <a:cs typeface="汉仪中秀体简" panose="00020600040101010101" charset="-122"/>
              </a:rPr>
              <a:t>01</a:t>
            </a:r>
            <a:endParaRPr lang="en-US" altLang="zh-CN" sz="2400">
              <a:solidFill>
                <a:schemeClr val="tx1"/>
              </a:solidFill>
              <a:latin typeface="汉仪中秀体简" panose="00020600040101010101" charset="-122"/>
              <a:ea typeface="汉仪中秀体简" panose="00020600040101010101" charset="-122"/>
              <a:cs typeface="汉仪中秀体简" panose="00020600040101010101" charset="-122"/>
            </a:endParaRPr>
          </a:p>
        </p:txBody>
      </p:sp>
      <p:sp>
        <p:nvSpPr>
          <p:cNvPr id="1048688" name="文本框 14"/>
          <p:cNvSpPr txBox="1"/>
          <p:nvPr>
            <p:custDataLst>
              <p:tags r:id="rId11"/>
            </p:custDataLst>
          </p:nvPr>
        </p:nvSpPr>
        <p:spPr>
          <a:xfrm>
            <a:off x="2531745" y="1991360"/>
            <a:ext cx="584200" cy="511175"/>
          </a:xfrm>
          <a:prstGeom prst="rect">
            <a:avLst/>
          </a:prstGeom>
          <a:noFill/>
        </p:spPr>
        <p:txBody>
          <a:bodyPr wrap="square" rtlCol="0">
            <a:normAutofit fontScale="75000"/>
          </a:bodyPr>
          <a:p>
            <a:r>
              <a:rPr lang="en-US" altLang="zh-CN" sz="3200">
                <a:solidFill>
                  <a:schemeClr val="tx1"/>
                </a:solidFill>
                <a:latin typeface="汉仪中秀体简" panose="00020600040101010101" charset="-122"/>
                <a:ea typeface="汉仪中秀体简" panose="00020600040101010101" charset="-122"/>
                <a:cs typeface="汉仪中秀体简" panose="00020600040101010101" charset="-122"/>
              </a:rPr>
              <a:t>02</a:t>
            </a:r>
            <a:endParaRPr lang="en-US" altLang="zh-CN" sz="3200">
              <a:solidFill>
                <a:schemeClr val="tx1"/>
              </a:solidFill>
              <a:latin typeface="汉仪中秀体简" panose="00020600040101010101" charset="-122"/>
              <a:ea typeface="汉仪中秀体简" panose="00020600040101010101" charset="-122"/>
              <a:cs typeface="汉仪中秀体简" panose="00020600040101010101" charset="-122"/>
            </a:endParaRPr>
          </a:p>
        </p:txBody>
      </p:sp>
      <p:sp>
        <p:nvSpPr>
          <p:cNvPr id="1048689" name="文本框 15"/>
          <p:cNvSpPr txBox="1"/>
          <p:nvPr>
            <p:custDataLst>
              <p:tags r:id="rId12"/>
            </p:custDataLst>
          </p:nvPr>
        </p:nvSpPr>
        <p:spPr>
          <a:xfrm>
            <a:off x="3976370" y="2641600"/>
            <a:ext cx="582930" cy="546100"/>
          </a:xfrm>
          <a:prstGeom prst="rect">
            <a:avLst/>
          </a:prstGeom>
          <a:noFill/>
        </p:spPr>
        <p:txBody>
          <a:bodyPr wrap="square" rtlCol="0"/>
          <a:p>
            <a:r>
              <a:rPr lang="en-US" altLang="zh-CN" sz="2400">
                <a:solidFill>
                  <a:schemeClr val="tx1"/>
                </a:solidFill>
                <a:latin typeface="汉仪中秀体简" panose="00020600040101010101" charset="-122"/>
                <a:ea typeface="汉仪中秀体简" panose="00020600040101010101" charset="-122"/>
                <a:cs typeface="汉仪中秀体简" panose="00020600040101010101" charset="-122"/>
              </a:rPr>
              <a:t>03</a:t>
            </a:r>
            <a:endParaRPr lang="en-US" altLang="zh-CN" sz="2400">
              <a:solidFill>
                <a:schemeClr val="tx1"/>
              </a:solidFill>
              <a:latin typeface="汉仪中秀体简" panose="00020600040101010101" charset="-122"/>
              <a:ea typeface="汉仪中秀体简" panose="00020600040101010101" charset="-122"/>
              <a:cs typeface="汉仪中秀体简" panose="00020600040101010101" charset="-122"/>
            </a:endParaRPr>
          </a:p>
        </p:txBody>
      </p:sp>
      <p:sp>
        <p:nvSpPr>
          <p:cNvPr id="1048690" name="文本框 16"/>
          <p:cNvSpPr txBox="1"/>
          <p:nvPr>
            <p:custDataLst>
              <p:tags r:id="rId13"/>
            </p:custDataLst>
          </p:nvPr>
        </p:nvSpPr>
        <p:spPr>
          <a:xfrm>
            <a:off x="5321935" y="1972945"/>
            <a:ext cx="693420" cy="501015"/>
          </a:xfrm>
          <a:prstGeom prst="rect">
            <a:avLst/>
          </a:prstGeom>
          <a:noFill/>
        </p:spPr>
        <p:txBody>
          <a:bodyPr wrap="square" rtlCol="0">
            <a:normAutofit fontScale="75000"/>
          </a:bodyPr>
          <a:p>
            <a:r>
              <a:rPr lang="en-US" altLang="zh-CN" sz="3200">
                <a:solidFill>
                  <a:schemeClr val="tx1"/>
                </a:solidFill>
                <a:latin typeface="汉仪中秀体简" panose="00020600040101010101" charset="-122"/>
                <a:ea typeface="汉仪中秀体简" panose="00020600040101010101" charset="-122"/>
                <a:cs typeface="汉仪中秀体简" panose="00020600040101010101" charset="-122"/>
              </a:rPr>
              <a:t>04</a:t>
            </a:r>
            <a:endParaRPr lang="en-US" altLang="zh-CN" sz="3200">
              <a:solidFill>
                <a:schemeClr val="tx1"/>
              </a:solidFill>
              <a:latin typeface="汉仪中秀体简" panose="00020600040101010101" charset="-122"/>
              <a:ea typeface="汉仪中秀体简" panose="00020600040101010101" charset="-122"/>
              <a:cs typeface="汉仪中秀体简" panose="00020600040101010101" charset="-122"/>
            </a:endParaRPr>
          </a:p>
        </p:txBody>
      </p:sp>
      <p:sp>
        <p:nvSpPr>
          <p:cNvPr id="1048691" name="文本框 17"/>
          <p:cNvSpPr txBox="1"/>
          <p:nvPr>
            <p:custDataLst>
              <p:tags r:id="rId14"/>
            </p:custDataLst>
          </p:nvPr>
        </p:nvSpPr>
        <p:spPr>
          <a:xfrm>
            <a:off x="5321935" y="2288540"/>
            <a:ext cx="641985" cy="462915"/>
          </a:xfrm>
          <a:prstGeom prst="rect">
            <a:avLst/>
          </a:prstGeom>
          <a:noFill/>
        </p:spPr>
        <p:txBody>
          <a:bodyPr wrap="square" rtlCol="0"/>
          <a:p>
            <a:r>
              <a:rPr lang="en-US" altLang="zh-CN" sz="2400">
                <a:solidFill>
                  <a:schemeClr val="tx1"/>
                </a:solidFill>
                <a:latin typeface="汉仪中秀体简" panose="00020600040101010101" charset="-122"/>
                <a:ea typeface="汉仪中秀体简" panose="00020600040101010101" charset="-122"/>
                <a:cs typeface="汉仪中秀体简" panose="00020600040101010101" charset="-122"/>
              </a:rPr>
              <a:t>05</a:t>
            </a:r>
            <a:endParaRPr lang="en-US" altLang="zh-CN" sz="2400">
              <a:solidFill>
                <a:schemeClr val="tx1"/>
              </a:solidFill>
              <a:latin typeface="汉仪中秀体简" panose="00020600040101010101" charset="-122"/>
              <a:ea typeface="汉仪中秀体简" panose="00020600040101010101" charset="-122"/>
              <a:cs typeface="汉仪中秀体简" panose="00020600040101010101" charset="-122"/>
            </a:endParaRPr>
          </a:p>
        </p:txBody>
      </p:sp>
      <p:sp>
        <p:nvSpPr>
          <p:cNvPr id="1048692" name="文本框 18"/>
          <p:cNvSpPr txBox="1"/>
          <p:nvPr>
            <p:custDataLst>
              <p:tags r:id="rId15"/>
            </p:custDataLst>
          </p:nvPr>
        </p:nvSpPr>
        <p:spPr>
          <a:xfrm>
            <a:off x="6242685" y="5643880"/>
            <a:ext cx="596265" cy="439420"/>
          </a:xfrm>
          <a:prstGeom prst="rect">
            <a:avLst/>
          </a:prstGeom>
          <a:noFill/>
        </p:spPr>
        <p:txBody>
          <a:bodyPr wrap="square" rtlCol="0"/>
          <a:p>
            <a:r>
              <a:rPr lang="en-US" altLang="zh-CN" sz="2400">
                <a:solidFill>
                  <a:schemeClr val="tx1"/>
                </a:solidFill>
                <a:latin typeface="汉仪中秀体简" panose="00020600040101010101" charset="-122"/>
                <a:ea typeface="汉仪中秀体简" panose="00020600040101010101" charset="-122"/>
                <a:cs typeface="汉仪中秀体简" panose="00020600040101010101" charset="-122"/>
              </a:rPr>
              <a:t>11</a:t>
            </a:r>
            <a:endParaRPr lang="en-US" altLang="zh-CN" sz="2400">
              <a:solidFill>
                <a:schemeClr val="tx1"/>
              </a:solidFill>
              <a:latin typeface="汉仪中秀体简" panose="00020600040101010101" charset="-122"/>
              <a:ea typeface="汉仪中秀体简" panose="00020600040101010101" charset="-122"/>
              <a:cs typeface="汉仪中秀体简" panose="00020600040101010101" charset="-122"/>
            </a:endParaRPr>
          </a:p>
        </p:txBody>
      </p:sp>
      <p:sp>
        <p:nvSpPr>
          <p:cNvPr id="1048693" name="文本框 42"/>
          <p:cNvSpPr txBox="1"/>
          <p:nvPr>
            <p:custDataLst>
              <p:tags r:id="rId16"/>
            </p:custDataLst>
          </p:nvPr>
        </p:nvSpPr>
        <p:spPr>
          <a:xfrm>
            <a:off x="596900" y="1200785"/>
            <a:ext cx="179387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2000" b="1">
                <a:latin typeface="方正粗黑宋简体" panose="02000000000000000000" charset="-122"/>
                <a:ea typeface="方正粗黑宋简体" panose="02000000000000000000" charset="-122"/>
                <a:cs typeface="汉仪中秀体简" panose="00020600040101010101" charset="-122"/>
                <a:sym typeface="汉仪中秀体简" panose="00020600040101010101" charset="-122"/>
              </a:rPr>
              <a:t>机构名称</a:t>
            </a:r>
            <a:endParaRPr lang="zh-CN" altLang="en-US" sz="2000" b="1">
              <a:latin typeface="方正粗黑宋简体" panose="02000000000000000000" charset="-122"/>
              <a:ea typeface="方正粗黑宋简体" panose="02000000000000000000" charset="-122"/>
              <a:cs typeface="汉仪中秀体简" panose="00020600040101010101" charset="-122"/>
              <a:sym typeface="汉仪中秀体简" panose="00020600040101010101" charset="-122"/>
            </a:endParaRPr>
          </a:p>
          <a:p>
            <a:pPr algn="ctr"/>
            <a:r>
              <a:rPr lang="zh-CN" altLang="en-US" sz="2000" b="1">
                <a:latin typeface="方正粗黑宋简体" panose="02000000000000000000" charset="-122"/>
                <a:ea typeface="方正粗黑宋简体" panose="02000000000000000000" charset="-122"/>
                <a:cs typeface="汉仪中秀体简" panose="00020600040101010101" charset="-122"/>
                <a:sym typeface="汉仪中秀体简" panose="00020600040101010101" charset="-122"/>
              </a:rPr>
              <a:t>预核名</a:t>
            </a:r>
            <a:endParaRPr lang="zh-CN" altLang="en-US" sz="2000" b="1" spc="300">
              <a:solidFill>
                <a:schemeClr val="tx1"/>
              </a:solidFill>
              <a:latin typeface="方正粗黑宋简体" panose="02000000000000000000" charset="-122"/>
              <a:ea typeface="方正粗黑宋简体" panose="02000000000000000000" charset="-122"/>
              <a:cs typeface="汉仪中秀体简" panose="00020600040101010101" charset="-122"/>
              <a:sym typeface="汉仪中秀体简" panose="00020600040101010101" charset="-122"/>
            </a:endParaRPr>
          </a:p>
        </p:txBody>
      </p:sp>
      <p:sp>
        <p:nvSpPr>
          <p:cNvPr id="1048694" name="文本框 44"/>
          <p:cNvSpPr txBox="1"/>
          <p:nvPr>
            <p:custDataLst>
              <p:tags r:id="rId17"/>
            </p:custDataLst>
          </p:nvPr>
        </p:nvSpPr>
        <p:spPr>
          <a:xfrm>
            <a:off x="798830" y="1764665"/>
            <a:ext cx="1481455" cy="92964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 fontAlgn="auto">
              <a:lnSpc>
                <a:spcPct val="130000"/>
              </a:lnSpc>
            </a:pPr>
            <a:r>
              <a:rPr lang="zh-CN" altLang="en-US" sz="1400" b="1">
                <a:latin typeface="+mj-lt"/>
                <a:ea typeface="+mj-lt"/>
                <a:cs typeface="汉仪中秀体简" panose="00020600040101010101" charset="-122"/>
                <a:sym typeface="汉仪中秀体简" panose="00020600040101010101" charset="-122"/>
              </a:rPr>
              <a:t>（属地县区民政或市场监督管理局）</a:t>
            </a:r>
            <a:endParaRPr lang="zh-CN" altLang="en-US" sz="1400" b="1">
              <a:latin typeface="+mj-lt"/>
              <a:ea typeface="+mj-lt"/>
              <a:cs typeface="汉仪中秀体简" panose="00020600040101010101" charset="-122"/>
              <a:sym typeface="汉仪中秀体简" panose="00020600040101010101" charset="-122"/>
            </a:endParaRPr>
          </a:p>
        </p:txBody>
      </p:sp>
      <p:sp>
        <p:nvSpPr>
          <p:cNvPr id="1048695" name="文本框 19"/>
          <p:cNvSpPr txBox="1"/>
          <p:nvPr>
            <p:custDataLst>
              <p:tags r:id="rId18"/>
            </p:custDataLst>
          </p:nvPr>
        </p:nvSpPr>
        <p:spPr>
          <a:xfrm>
            <a:off x="3293110" y="1254760"/>
            <a:ext cx="137858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2000" b="1">
                <a:latin typeface="方正粗黑宋简体" panose="02000000000000000000" charset="-122"/>
                <a:ea typeface="方正粗黑宋简体" panose="02000000000000000000" charset="-122"/>
                <a:cs typeface="汉仪中秀体简" panose="00020600040101010101" charset="-122"/>
                <a:sym typeface="汉仪中秀体简" panose="00020600040101010101" charset="-122"/>
              </a:rPr>
              <a:t>材料</a:t>
            </a:r>
            <a:r>
              <a:rPr lang="zh-CN" altLang="en-US" sz="2000" b="1">
                <a:latin typeface="方正粗黑宋简体" panose="02000000000000000000" charset="-122"/>
                <a:ea typeface="方正粗黑宋简体" panose="02000000000000000000" charset="-122"/>
                <a:cs typeface="汉仪中秀体简" panose="00020600040101010101" charset="-122"/>
                <a:sym typeface="汉仪中秀体简" panose="00020600040101010101" charset="-122"/>
              </a:rPr>
              <a:t>审核</a:t>
            </a:r>
            <a:endParaRPr lang="zh-CN" altLang="en-US" sz="2000" b="1">
              <a:latin typeface="方正粗黑宋简体" panose="02000000000000000000" charset="-122"/>
              <a:ea typeface="方正粗黑宋简体" panose="02000000000000000000" charset="-122"/>
              <a:cs typeface="汉仪中秀体简" panose="00020600040101010101" charset="-122"/>
              <a:sym typeface="汉仪中秀体简" panose="00020600040101010101" charset="-122"/>
            </a:endParaRPr>
          </a:p>
        </p:txBody>
      </p:sp>
      <p:sp>
        <p:nvSpPr>
          <p:cNvPr id="1048696" name="文本框 20"/>
          <p:cNvSpPr txBox="1"/>
          <p:nvPr>
            <p:custDataLst>
              <p:tags r:id="rId19"/>
            </p:custDataLst>
          </p:nvPr>
        </p:nvSpPr>
        <p:spPr>
          <a:xfrm>
            <a:off x="3327400" y="1875155"/>
            <a:ext cx="1411605" cy="690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 fontAlgn="auto">
              <a:lnSpc>
                <a:spcPct val="130000"/>
              </a:lnSpc>
            </a:pPr>
            <a:r>
              <a:rPr lang="zh-CN" altLang="en-US" sz="1400" b="1">
                <a:latin typeface="仿宋_GB2312" panose="02010609030101010101" charset="-122"/>
                <a:ea typeface="仿宋_GB2312" panose="02010609030101010101" charset="-122"/>
                <a:cs typeface="汉仪中秀体简" panose="00020600040101010101" charset="-122"/>
                <a:sym typeface="汉仪中秀体简" panose="00020600040101010101" charset="-122"/>
              </a:rPr>
              <a:t>（属地县区教育局行政部门</a:t>
            </a:r>
            <a:r>
              <a:rPr lang="zh-CN" altLang="en-US" sz="1600" b="1">
                <a:latin typeface="仿宋_GB2312" panose="02010609030101010101" charset="-122"/>
                <a:ea typeface="仿宋_GB2312" panose="02010609030101010101" charset="-122"/>
                <a:cs typeface="汉仪中秀体简" panose="00020600040101010101" charset="-122"/>
                <a:sym typeface="汉仪中秀体简" panose="00020600040101010101" charset="-122"/>
              </a:rPr>
              <a:t>）</a:t>
            </a:r>
            <a:endParaRPr lang="zh-CN" altLang="en-US" sz="1600" spc="150">
              <a:solidFill>
                <a:schemeClr val="tx1"/>
              </a:solidFill>
              <a:latin typeface="汉仪中秀体简" panose="00020600040101010101" charset="-122"/>
              <a:ea typeface="汉仪中秀体简" panose="00020600040101010101" charset="-122"/>
              <a:cs typeface="汉仪中秀体简" panose="00020600040101010101" charset="-122"/>
              <a:sym typeface="汉仪中秀体简" panose="00020600040101010101" charset="-122"/>
            </a:endParaRPr>
          </a:p>
        </p:txBody>
      </p:sp>
      <p:sp>
        <p:nvSpPr>
          <p:cNvPr id="1048697" name="文本框 21"/>
          <p:cNvSpPr txBox="1"/>
          <p:nvPr>
            <p:custDataLst>
              <p:tags r:id="rId20"/>
            </p:custDataLst>
          </p:nvPr>
        </p:nvSpPr>
        <p:spPr>
          <a:xfrm>
            <a:off x="5881370" y="1254760"/>
            <a:ext cx="133350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2000" b="1">
                <a:latin typeface="方正粗黑宋简体" panose="02000000000000000000" charset="-122"/>
                <a:ea typeface="方正粗黑宋简体" panose="02000000000000000000" charset="-122"/>
                <a:cs typeface="汉仪中秀体简" panose="00020600040101010101" charset="-122"/>
                <a:sym typeface="汉仪中秀体简" panose="00020600040101010101" charset="-122"/>
              </a:rPr>
              <a:t>专业审核意见书</a:t>
            </a:r>
            <a:endParaRPr lang="zh-CN" altLang="en-US" sz="2000" b="1">
              <a:latin typeface="方正粗黑宋简体" panose="02000000000000000000" charset="-122"/>
              <a:ea typeface="方正粗黑宋简体" panose="02000000000000000000" charset="-122"/>
              <a:cs typeface="汉仪中秀体简" panose="00020600040101010101" charset="-122"/>
              <a:sym typeface="汉仪中秀体简" panose="00020600040101010101" charset="-122"/>
            </a:endParaRPr>
          </a:p>
        </p:txBody>
      </p:sp>
      <p:sp>
        <p:nvSpPr>
          <p:cNvPr id="1048698" name="文本框 22"/>
          <p:cNvSpPr txBox="1"/>
          <p:nvPr>
            <p:custDataLst>
              <p:tags r:id="rId21"/>
            </p:custDataLst>
          </p:nvPr>
        </p:nvSpPr>
        <p:spPr>
          <a:xfrm>
            <a:off x="5814695" y="1958975"/>
            <a:ext cx="1649730" cy="9702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 fontAlgn="auto">
              <a:lnSpc>
                <a:spcPct val="130000"/>
              </a:lnSpc>
            </a:pPr>
            <a:r>
              <a:rPr lang="zh-CN" altLang="en-US" sz="1400" b="1">
                <a:latin typeface="仿宋_GB2312" panose="02010609030101010101" charset="-122"/>
                <a:ea typeface="仿宋_GB2312" panose="02010609030101010101" charset="-122"/>
                <a:cs typeface="汉仪中秀体简" panose="00020600040101010101" charset="-122"/>
                <a:sym typeface="汉仪中秀体简" panose="00020600040101010101" charset="-122"/>
              </a:rPr>
              <a:t>（属地县区科技主管部门、属地县区</a:t>
            </a:r>
            <a:r>
              <a:rPr lang="zh-CN" altLang="en-US" sz="1400" b="1" spc="-100">
                <a:solidFill>
                  <a:schemeClr val="tx1"/>
                </a:solidFill>
                <a:uFillTx/>
                <a:latin typeface="仿宋_GB2312" panose="02010609030101010101" charset="-122"/>
                <a:ea typeface="仿宋_GB2312" panose="02010609030101010101" charset="-122"/>
                <a:cs typeface="汉仪中秀体简" panose="00020600040101010101" charset="-122"/>
                <a:sym typeface="汉仪中秀体简" panose="00020600040101010101" charset="-122"/>
              </a:rPr>
              <a:t>文广旅体主管部门</a:t>
            </a:r>
            <a:r>
              <a:rPr lang="zh-CN" altLang="en-US" sz="1600" b="1">
                <a:latin typeface="仿宋_GB2312" panose="02010609030101010101" charset="-122"/>
                <a:ea typeface="仿宋_GB2312" panose="02010609030101010101" charset="-122"/>
                <a:cs typeface="汉仪中秀体简" panose="00020600040101010101" charset="-122"/>
                <a:sym typeface="汉仪中秀体简" panose="00020600040101010101" charset="-122"/>
              </a:rPr>
              <a:t>）</a:t>
            </a:r>
            <a:endParaRPr lang="zh-CN" altLang="en-US" sz="1600" b="1">
              <a:latin typeface="仿宋_GB2312" panose="02010609030101010101" charset="-122"/>
              <a:ea typeface="仿宋_GB2312" panose="02010609030101010101" charset="-122"/>
              <a:cs typeface="汉仪中秀体简" panose="00020600040101010101" charset="-122"/>
              <a:sym typeface="汉仪中秀体简" panose="00020600040101010101" charset="-122"/>
            </a:endParaRPr>
          </a:p>
        </p:txBody>
      </p:sp>
      <p:sp>
        <p:nvSpPr>
          <p:cNvPr id="1048699" name="文本框 24"/>
          <p:cNvSpPr txBox="1"/>
          <p:nvPr>
            <p:custDataLst>
              <p:tags r:id="rId22"/>
            </p:custDataLst>
          </p:nvPr>
        </p:nvSpPr>
        <p:spPr>
          <a:xfrm>
            <a:off x="2019935" y="3206115"/>
            <a:ext cx="1504315" cy="7308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 fontAlgn="auto">
              <a:lnSpc>
                <a:spcPct val="130000"/>
              </a:lnSpc>
            </a:pPr>
            <a:r>
              <a:rPr lang="zh-CN" altLang="en-US" sz="1600" b="1">
                <a:latin typeface="+mj-lt"/>
                <a:ea typeface="+mj-lt"/>
                <a:cs typeface="汉仪中秀体简" panose="00020600040101010101" charset="-122"/>
                <a:sym typeface="汉仪中秀体简" panose="00020600040101010101" charset="-122"/>
              </a:rPr>
              <a:t>（属地县区教育局</a:t>
            </a:r>
            <a:r>
              <a:rPr lang="zh-CN" altLang="en-US" sz="1400" b="1">
                <a:latin typeface="+mj-lt"/>
                <a:ea typeface="+mj-lt"/>
                <a:cs typeface="汉仪中秀体简" panose="00020600040101010101" charset="-122"/>
                <a:sym typeface="汉仪中秀体简" panose="00020600040101010101" charset="-122"/>
              </a:rPr>
              <a:t>行政部门</a:t>
            </a:r>
            <a:r>
              <a:rPr lang="zh-CN" altLang="en-US" sz="1600" b="1">
                <a:latin typeface="+mj-lt"/>
                <a:ea typeface="+mj-lt"/>
                <a:cs typeface="汉仪中秀体简" panose="00020600040101010101" charset="-122"/>
                <a:sym typeface="汉仪中秀体简" panose="00020600040101010101" charset="-122"/>
              </a:rPr>
              <a:t>）</a:t>
            </a:r>
            <a:endParaRPr lang="zh-CN" altLang="en-US" sz="1600" b="1">
              <a:latin typeface="+mj-lt"/>
              <a:ea typeface="+mj-lt"/>
              <a:cs typeface="汉仪中秀体简" panose="00020600040101010101" charset="-122"/>
              <a:sym typeface="汉仪中秀体简" panose="00020600040101010101" charset="-122"/>
            </a:endParaRPr>
          </a:p>
        </p:txBody>
      </p:sp>
      <p:sp>
        <p:nvSpPr>
          <p:cNvPr id="1048700" name="文本框 27"/>
          <p:cNvSpPr txBox="1"/>
          <p:nvPr>
            <p:custDataLst>
              <p:tags r:id="rId23"/>
            </p:custDataLst>
          </p:nvPr>
        </p:nvSpPr>
        <p:spPr>
          <a:xfrm>
            <a:off x="2036445" y="2654935"/>
            <a:ext cx="133223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2000" b="1">
                <a:latin typeface="方正粗黑宋简体" panose="02000000000000000000" charset="-122"/>
                <a:ea typeface="方正粗黑宋简体" panose="02000000000000000000" charset="-122"/>
                <a:cs typeface="汉仪中秀体简" panose="00020600040101010101" charset="-122"/>
                <a:sym typeface="汉仪中秀体简" panose="00020600040101010101" charset="-122"/>
              </a:rPr>
              <a:t>受理申请</a:t>
            </a:r>
            <a:endParaRPr lang="zh-CN" altLang="en-US" sz="2000" b="1" spc="300">
              <a:solidFill>
                <a:schemeClr val="tx1"/>
              </a:solidFill>
              <a:latin typeface="方正粗黑宋简体" panose="02000000000000000000" charset="-122"/>
              <a:ea typeface="方正粗黑宋简体" panose="02000000000000000000" charset="-122"/>
              <a:cs typeface="汉仪中秀体简" panose="00020600040101010101" charset="-122"/>
              <a:sym typeface="汉仪中秀体简" panose="00020600040101010101" charset="-122"/>
            </a:endParaRPr>
          </a:p>
        </p:txBody>
      </p:sp>
      <p:sp>
        <p:nvSpPr>
          <p:cNvPr id="1048701" name="文本框 28"/>
          <p:cNvSpPr txBox="1"/>
          <p:nvPr>
            <p:custDataLst>
              <p:tags r:id="rId24"/>
            </p:custDataLst>
          </p:nvPr>
        </p:nvSpPr>
        <p:spPr>
          <a:xfrm>
            <a:off x="4452620" y="3206115"/>
            <a:ext cx="1737995" cy="4108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 fontAlgn="auto">
              <a:lnSpc>
                <a:spcPct val="130000"/>
              </a:lnSpc>
            </a:pPr>
            <a:r>
              <a:rPr lang="zh-CN" altLang="en-US" sz="1600" b="1">
                <a:latin typeface="仿宋_GB2312" panose="02010609030101010101" charset="-122"/>
                <a:ea typeface="仿宋_GB2312" panose="02010609030101010101" charset="-122"/>
                <a:cs typeface="汉仪中秀体简" panose="00020600040101010101" charset="-122"/>
                <a:sym typeface="汉仪中秀体简" panose="00020600040101010101" charset="-122"/>
              </a:rPr>
              <a:t>（</a:t>
            </a:r>
            <a:r>
              <a:rPr lang="zh-CN" altLang="en-US" sz="1600" b="1">
                <a:latin typeface="+mj-lt"/>
                <a:ea typeface="+mj-lt"/>
                <a:cs typeface="汉仪中秀体简" panose="00020600040101010101" charset="-122"/>
                <a:sym typeface="汉仪中秀体简" panose="00020600040101010101" charset="-122"/>
              </a:rPr>
              <a:t>评审专家组）</a:t>
            </a:r>
            <a:endParaRPr lang="zh-CN" altLang="en-US" sz="1600" b="1">
              <a:latin typeface="+mj-lt"/>
              <a:ea typeface="+mj-lt"/>
              <a:cs typeface="汉仪中秀体简" panose="00020600040101010101" charset="-122"/>
              <a:sym typeface="汉仪中秀体简" panose="00020600040101010101" charset="-122"/>
            </a:endParaRPr>
          </a:p>
        </p:txBody>
      </p:sp>
      <p:sp>
        <p:nvSpPr>
          <p:cNvPr id="1048702" name="文本框 29"/>
          <p:cNvSpPr txBox="1"/>
          <p:nvPr>
            <p:custDataLst>
              <p:tags r:id="rId25"/>
            </p:custDataLst>
          </p:nvPr>
        </p:nvSpPr>
        <p:spPr>
          <a:xfrm>
            <a:off x="4558665" y="2654935"/>
            <a:ext cx="132207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2000" b="1">
                <a:latin typeface="方正粗黑宋简体" panose="02000000000000000000" charset="-122"/>
                <a:ea typeface="方正粗黑宋简体" panose="02000000000000000000" charset="-122"/>
                <a:cs typeface="汉仪中秀体简" panose="00020600040101010101" charset="-122"/>
                <a:sym typeface="汉仪中秀体简" panose="00020600040101010101" charset="-122"/>
              </a:rPr>
              <a:t>现场审核</a:t>
            </a:r>
            <a:endParaRPr lang="zh-CN" altLang="en-US" sz="2000" b="1">
              <a:latin typeface="方正粗黑宋简体" panose="02000000000000000000" charset="-122"/>
              <a:ea typeface="方正粗黑宋简体" panose="02000000000000000000" charset="-122"/>
              <a:cs typeface="汉仪中秀体简" panose="00020600040101010101" charset="-122"/>
              <a:sym typeface="汉仪中秀体简" panose="00020600040101010101" charset="-122"/>
            </a:endParaRPr>
          </a:p>
        </p:txBody>
      </p:sp>
      <p:sp>
        <p:nvSpPr>
          <p:cNvPr id="1048703" name="文本框 30"/>
          <p:cNvSpPr txBox="1"/>
          <p:nvPr>
            <p:custDataLst>
              <p:tags r:id="rId26"/>
            </p:custDataLst>
          </p:nvPr>
        </p:nvSpPr>
        <p:spPr>
          <a:xfrm>
            <a:off x="5720080" y="5331778"/>
            <a:ext cx="149479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600" b="1">
                <a:solidFill>
                  <a:schemeClr val="tx1"/>
                </a:solidFill>
                <a:latin typeface="仿宋_GB2312" panose="02010609030101010101" charset="-122"/>
                <a:ea typeface="仿宋_GB2312" panose="02010609030101010101" charset="-122"/>
                <a:cs typeface="汉仪中秀体简" panose="00020600040101010101" charset="-122"/>
                <a:sym typeface="汉仪中秀体简" panose="00020600040101010101" charset="-122"/>
              </a:rPr>
              <a:t>（合规机</a:t>
            </a:r>
            <a:r>
              <a:rPr lang="zh-CN" altLang="en-US" sz="1600" b="1">
                <a:latin typeface="仿宋_GB2312" panose="02010609030101010101" charset="-122"/>
                <a:ea typeface="仿宋_GB2312" panose="02010609030101010101" charset="-122"/>
                <a:cs typeface="汉仪中秀体简" panose="00020600040101010101" charset="-122"/>
                <a:sym typeface="汉仪中秀体简" panose="00020600040101010101" charset="-122"/>
              </a:rPr>
              <a:t>构）</a:t>
            </a:r>
            <a:endParaRPr lang="zh-CN" altLang="en-US" sz="1600" b="1">
              <a:solidFill>
                <a:schemeClr val="tx1"/>
              </a:solidFill>
              <a:latin typeface="仿宋_GB2312" panose="02010609030101010101" charset="-122"/>
              <a:ea typeface="仿宋_GB2312" panose="02010609030101010101" charset="-122"/>
              <a:cs typeface="汉仪中秀体简" panose="00020600040101010101" charset="-122"/>
              <a:sym typeface="汉仪中秀体简" panose="00020600040101010101" charset="-122"/>
            </a:endParaRPr>
          </a:p>
        </p:txBody>
      </p:sp>
      <p:sp>
        <p:nvSpPr>
          <p:cNvPr id="1048704" name="文本框 31"/>
          <p:cNvSpPr txBox="1"/>
          <p:nvPr>
            <p:custDataLst>
              <p:tags r:id="rId27"/>
            </p:custDataLst>
          </p:nvPr>
        </p:nvSpPr>
        <p:spPr>
          <a:xfrm>
            <a:off x="5561330" y="4020820"/>
            <a:ext cx="1784350" cy="13220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2000" b="1">
                <a:latin typeface="方正粗黑宋简体" panose="02000000000000000000" charset="-122"/>
                <a:ea typeface="方正粗黑宋简体" panose="02000000000000000000" charset="-122"/>
                <a:cs typeface="汉仪中秀体简" panose="00020600040101010101" charset="-122"/>
                <a:sym typeface="汉仪中秀体简" panose="00020600040101010101" charset="-122"/>
              </a:rPr>
              <a:t>纳入“全国校外教育培训监管与服务综合平台”</a:t>
            </a:r>
            <a:endParaRPr lang="zh-CN" altLang="en-US" sz="2000" b="1">
              <a:latin typeface="方正粗黑宋简体" panose="02000000000000000000" charset="-122"/>
              <a:ea typeface="方正粗黑宋简体" panose="02000000000000000000" charset="-122"/>
              <a:cs typeface="汉仪中秀体简" panose="00020600040101010101" charset="-122"/>
              <a:sym typeface="汉仪中秀体简" panose="00020600040101010101" charset="-122"/>
            </a:endParaRPr>
          </a:p>
        </p:txBody>
      </p:sp>
      <p:sp>
        <p:nvSpPr>
          <p:cNvPr id="1048705" name="文本框 1"/>
          <p:cNvSpPr txBox="1"/>
          <p:nvPr/>
        </p:nvSpPr>
        <p:spPr>
          <a:xfrm>
            <a:off x="1443355" y="361950"/>
            <a:ext cx="9304655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/>
            <a:r>
              <a:rPr lang="zh-CN" altLang="en-US" sz="2800" b="1">
                <a:solidFill>
                  <a:schemeClr val="tx1"/>
                </a:solidFill>
                <a:latin typeface="汉仪大宋简" panose="02010600000101010101" charset="-122"/>
                <a:ea typeface="汉仪大宋简" panose="02010600000101010101" charset="-122"/>
                <a:cs typeface="汉仪大宋简" panose="02010600000101010101" charset="-122"/>
              </a:rPr>
              <a:t>校外培训机构设立证照合规全流程</a:t>
            </a:r>
            <a:endParaRPr lang="zh-CN" altLang="en-US" sz="2800" b="1">
              <a:solidFill>
                <a:schemeClr val="tx1"/>
              </a:solidFill>
              <a:latin typeface="汉仪大宋简" panose="02010600000101010101" charset="-122"/>
              <a:ea typeface="汉仪大宋简" panose="02010600000101010101" charset="-122"/>
              <a:cs typeface="汉仪大宋简" panose="02010600000101010101" charset="-122"/>
            </a:endParaRPr>
          </a:p>
        </p:txBody>
      </p:sp>
      <p:pic>
        <p:nvPicPr>
          <p:cNvPr id="21" name="图片 10" descr="微风如果他"/>
          <p:cNvPicPr>
            <a:picLocks noChangeAspect="1"/>
          </p:cNvPicPr>
          <p:nvPr>
            <p:custDataLst>
              <p:tags r:id="rId28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7345680" y="2372995"/>
            <a:ext cx="1524000" cy="1567180"/>
          </a:xfrm>
          <a:prstGeom prst="rect">
            <a:avLst/>
          </a:prstGeom>
        </p:spPr>
      </p:pic>
      <p:pic>
        <p:nvPicPr>
          <p:cNvPr id="2" name="图片 11" descr="而我个人个人"/>
          <p:cNvPicPr>
            <a:picLocks noChangeAspect="1"/>
          </p:cNvPicPr>
          <p:nvPr>
            <p:custDataLst>
              <p:tags r:id="rId29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8364855" y="1085215"/>
            <a:ext cx="1650365" cy="1567180"/>
          </a:xfrm>
          <a:prstGeom prst="rect">
            <a:avLst/>
          </a:prstGeom>
        </p:spPr>
      </p:pic>
      <p:sp>
        <p:nvSpPr>
          <p:cNvPr id="3" name="文本框 16"/>
          <p:cNvSpPr txBox="1"/>
          <p:nvPr>
            <p:custDataLst>
              <p:tags r:id="rId30"/>
            </p:custDataLst>
          </p:nvPr>
        </p:nvSpPr>
        <p:spPr>
          <a:xfrm>
            <a:off x="7597140" y="1970405"/>
            <a:ext cx="693420" cy="501015"/>
          </a:xfrm>
          <a:prstGeom prst="rect">
            <a:avLst/>
          </a:prstGeom>
          <a:noFill/>
        </p:spPr>
        <p:txBody>
          <a:bodyPr wrap="square" rtlCol="0">
            <a:normAutofit fontScale="75000"/>
          </a:bodyPr>
          <a:p>
            <a:r>
              <a:rPr lang="en-US" altLang="zh-CN" sz="3200">
                <a:solidFill>
                  <a:schemeClr val="tx1"/>
                </a:solidFill>
                <a:latin typeface="汉仪中秀体简" panose="00020600040101010101" charset="-122"/>
                <a:ea typeface="汉仪中秀体简" panose="00020600040101010101" charset="-122"/>
                <a:cs typeface="汉仪中秀体简" panose="00020600040101010101" charset="-122"/>
              </a:rPr>
              <a:t>06</a:t>
            </a:r>
            <a:endParaRPr lang="en-US" altLang="zh-CN" sz="3200">
              <a:solidFill>
                <a:schemeClr val="tx1"/>
              </a:solidFill>
              <a:latin typeface="汉仪中秀体简" panose="00020600040101010101" charset="-122"/>
              <a:ea typeface="汉仪中秀体简" panose="00020600040101010101" charset="-122"/>
              <a:cs typeface="汉仪中秀体简" panose="00020600040101010101" charset="-122"/>
            </a:endParaRPr>
          </a:p>
        </p:txBody>
      </p:sp>
      <p:sp>
        <p:nvSpPr>
          <p:cNvPr id="4" name="文本框 17"/>
          <p:cNvSpPr txBox="1"/>
          <p:nvPr>
            <p:custDataLst>
              <p:tags r:id="rId31"/>
            </p:custDataLst>
          </p:nvPr>
        </p:nvSpPr>
        <p:spPr>
          <a:xfrm>
            <a:off x="8993505" y="2639060"/>
            <a:ext cx="641985" cy="563880"/>
          </a:xfrm>
          <a:prstGeom prst="rect">
            <a:avLst/>
          </a:prstGeom>
          <a:noFill/>
        </p:spPr>
        <p:txBody>
          <a:bodyPr wrap="square" rtlCol="0"/>
          <a:p>
            <a:r>
              <a:rPr lang="en-US" altLang="zh-CN" sz="2400">
                <a:solidFill>
                  <a:schemeClr val="tx1"/>
                </a:solidFill>
                <a:latin typeface="汉仪中秀体简" panose="00020600040101010101" charset="-122"/>
                <a:ea typeface="汉仪中秀体简" panose="00020600040101010101" charset="-122"/>
                <a:cs typeface="汉仪中秀体简" panose="00020600040101010101" charset="-122"/>
              </a:rPr>
              <a:t>07</a:t>
            </a:r>
            <a:endParaRPr lang="en-US" altLang="zh-CN" sz="2400">
              <a:solidFill>
                <a:schemeClr val="tx1"/>
              </a:solidFill>
              <a:latin typeface="汉仪中秀体简" panose="00020600040101010101" charset="-122"/>
              <a:ea typeface="汉仪中秀体简" panose="00020600040101010101" charset="-122"/>
              <a:cs typeface="汉仪中秀体简" panose="00020600040101010101" charset="-122"/>
            </a:endParaRPr>
          </a:p>
        </p:txBody>
      </p:sp>
      <p:sp>
        <p:nvSpPr>
          <p:cNvPr id="5" name="文本框 21"/>
          <p:cNvSpPr txBox="1"/>
          <p:nvPr>
            <p:custDataLst>
              <p:tags r:id="rId32"/>
            </p:custDataLst>
          </p:nvPr>
        </p:nvSpPr>
        <p:spPr>
          <a:xfrm>
            <a:off x="8480425" y="1252220"/>
            <a:ext cx="133350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2000" b="1">
                <a:latin typeface="方正粗黑宋简体" panose="02000000000000000000" charset="-122"/>
                <a:ea typeface="方正粗黑宋简体" panose="02000000000000000000" charset="-122"/>
                <a:cs typeface="汉仪中秀体简" panose="00020600040101010101" charset="-122"/>
                <a:sym typeface="汉仪中秀体简" panose="00020600040101010101" charset="-122"/>
              </a:rPr>
              <a:t>发放办学许可证</a:t>
            </a:r>
            <a:endParaRPr lang="zh-CN" altLang="en-US" sz="2000" b="1">
              <a:latin typeface="方正粗黑宋简体" panose="02000000000000000000" charset="-122"/>
              <a:ea typeface="方正粗黑宋简体" panose="02000000000000000000" charset="-122"/>
              <a:cs typeface="汉仪中秀体简" panose="00020600040101010101" charset="-122"/>
              <a:sym typeface="汉仪中秀体简" panose="00020600040101010101" charset="-122"/>
            </a:endParaRPr>
          </a:p>
        </p:txBody>
      </p:sp>
      <p:sp>
        <p:nvSpPr>
          <p:cNvPr id="6" name="文本框 22"/>
          <p:cNvSpPr txBox="1"/>
          <p:nvPr>
            <p:custDataLst>
              <p:tags r:id="rId33"/>
            </p:custDataLst>
          </p:nvPr>
        </p:nvSpPr>
        <p:spPr>
          <a:xfrm>
            <a:off x="8441055" y="1978660"/>
            <a:ext cx="1301750" cy="65024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 fontAlgn="auto">
              <a:lnSpc>
                <a:spcPct val="130000"/>
              </a:lnSpc>
            </a:pPr>
            <a:r>
              <a:rPr lang="zh-CN" altLang="en-US" sz="1400" b="1">
                <a:latin typeface="仿宋_GB2312" panose="02010609030101010101" charset="-122"/>
                <a:ea typeface="仿宋_GB2312" panose="02010609030101010101" charset="-122"/>
                <a:cs typeface="汉仪中秀体简" panose="00020600040101010101" charset="-122"/>
                <a:sym typeface="汉仪中秀体简" panose="00020600040101010101" charset="-122"/>
              </a:rPr>
              <a:t>（属地县区教育局行政部门）</a:t>
            </a:r>
            <a:endParaRPr lang="zh-CN" altLang="en-US" sz="1400" b="1">
              <a:latin typeface="仿宋_GB2312" panose="02010609030101010101" charset="-122"/>
              <a:ea typeface="仿宋_GB2312" panose="02010609030101010101" charset="-122"/>
              <a:cs typeface="汉仪中秀体简" panose="00020600040101010101" charset="-122"/>
              <a:sym typeface="汉仪中秀体简" panose="00020600040101010101" charset="-122"/>
            </a:endParaRPr>
          </a:p>
        </p:txBody>
      </p:sp>
      <p:sp>
        <p:nvSpPr>
          <p:cNvPr id="7" name="文本框 28"/>
          <p:cNvSpPr txBox="1"/>
          <p:nvPr>
            <p:custDataLst>
              <p:tags r:id="rId34"/>
            </p:custDataLst>
          </p:nvPr>
        </p:nvSpPr>
        <p:spPr>
          <a:xfrm>
            <a:off x="7298690" y="3289935"/>
            <a:ext cx="1537335" cy="7308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 fontAlgn="auto">
              <a:lnSpc>
                <a:spcPct val="130000"/>
              </a:lnSpc>
            </a:pPr>
            <a:r>
              <a:rPr lang="zh-CN" altLang="en-US" sz="1600" b="1">
                <a:latin typeface="+mj-lt"/>
                <a:ea typeface="+mj-lt"/>
                <a:cs typeface="汉仪中秀体简" panose="00020600040101010101" charset="-122"/>
                <a:sym typeface="汉仪中秀体简" panose="00020600040101010101" charset="-122"/>
              </a:rPr>
              <a:t>（属地县区教育局行政部门）</a:t>
            </a:r>
            <a:endParaRPr lang="zh-CN" altLang="en-US" sz="1600" b="1">
              <a:latin typeface="+mj-lt"/>
              <a:ea typeface="+mj-lt"/>
              <a:cs typeface="汉仪中秀体简" panose="00020600040101010101" charset="-122"/>
              <a:sym typeface="汉仪中秀体简" panose="00020600040101010101" charset="-122"/>
            </a:endParaRPr>
          </a:p>
        </p:txBody>
      </p:sp>
      <p:sp>
        <p:nvSpPr>
          <p:cNvPr id="8" name="文本框 29"/>
          <p:cNvSpPr txBox="1"/>
          <p:nvPr>
            <p:custDataLst>
              <p:tags r:id="rId35"/>
            </p:custDataLst>
          </p:nvPr>
        </p:nvSpPr>
        <p:spPr>
          <a:xfrm>
            <a:off x="7395210" y="2700655"/>
            <a:ext cx="132207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2000" b="1">
                <a:latin typeface="方正粗黑宋简体" panose="02000000000000000000" charset="-122"/>
                <a:ea typeface="方正粗黑宋简体" panose="02000000000000000000" charset="-122"/>
                <a:cs typeface="汉仪中秀体简" panose="00020600040101010101" charset="-122"/>
                <a:sym typeface="汉仪中秀体简" panose="00020600040101010101" charset="-122"/>
              </a:rPr>
              <a:t>审批许可</a:t>
            </a:r>
            <a:endParaRPr lang="zh-CN" altLang="en-US" sz="2000" b="1">
              <a:latin typeface="方正粗黑宋简体" panose="02000000000000000000" charset="-122"/>
              <a:ea typeface="方正粗黑宋简体" panose="02000000000000000000" charset="-122"/>
              <a:cs typeface="汉仪中秀体简" panose="00020600040101010101" charset="-122"/>
              <a:sym typeface="汉仪中秀体简" panose="00020600040101010101" charset="-122"/>
            </a:endParaRPr>
          </a:p>
        </p:txBody>
      </p:sp>
      <p:pic>
        <p:nvPicPr>
          <p:cNvPr id="9" name="图片 10" descr="微风如果他"/>
          <p:cNvPicPr>
            <a:picLocks noChangeAspect="1"/>
          </p:cNvPicPr>
          <p:nvPr>
            <p:custDataLst>
              <p:tags r:id="rId36"/>
            </p:custDataLst>
          </p:nvPr>
        </p:nvPicPr>
        <p:blipFill>
          <a:blip r:embed="rId6"/>
          <a:stretch>
            <a:fillRect/>
          </a:stretch>
        </p:blipFill>
        <p:spPr>
          <a:xfrm flipH="1" flipV="1">
            <a:off x="9560560" y="2346960"/>
            <a:ext cx="1650365" cy="1567180"/>
          </a:xfrm>
          <a:prstGeom prst="rect">
            <a:avLst/>
          </a:prstGeom>
        </p:spPr>
      </p:pic>
      <p:sp>
        <p:nvSpPr>
          <p:cNvPr id="10" name="文本框 28"/>
          <p:cNvSpPr txBox="1"/>
          <p:nvPr>
            <p:custDataLst>
              <p:tags r:id="rId37"/>
            </p:custDataLst>
          </p:nvPr>
        </p:nvSpPr>
        <p:spPr>
          <a:xfrm>
            <a:off x="9635490" y="3114675"/>
            <a:ext cx="1630680" cy="65024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 fontAlgn="auto">
              <a:lnSpc>
                <a:spcPct val="130000"/>
              </a:lnSpc>
            </a:pPr>
            <a:r>
              <a:rPr lang="zh-CN" altLang="en-US" sz="1400" b="1">
                <a:latin typeface="仿宋_GB2312" panose="02010609030101010101" charset="-122"/>
                <a:ea typeface="仿宋_GB2312" panose="02010609030101010101" charset="-122"/>
                <a:cs typeface="汉仪中秀体简" panose="00020600040101010101" charset="-122"/>
                <a:sym typeface="汉仪中秀体简" panose="00020600040101010101" charset="-122"/>
              </a:rPr>
              <a:t>（属地县区民政或市场监督管理局）</a:t>
            </a:r>
            <a:endParaRPr lang="zh-CN" altLang="en-US" sz="1400" b="1">
              <a:latin typeface="仿宋_GB2312" panose="02010609030101010101" charset="-122"/>
              <a:ea typeface="仿宋_GB2312" panose="02010609030101010101" charset="-122"/>
              <a:cs typeface="汉仪中秀体简" panose="00020600040101010101" charset="-122"/>
              <a:sym typeface="汉仪中秀体简" panose="00020600040101010101" charset="-122"/>
            </a:endParaRPr>
          </a:p>
        </p:txBody>
      </p:sp>
      <p:sp>
        <p:nvSpPr>
          <p:cNvPr id="11" name="文本框 29"/>
          <p:cNvSpPr txBox="1"/>
          <p:nvPr>
            <p:custDataLst>
              <p:tags r:id="rId38"/>
            </p:custDataLst>
          </p:nvPr>
        </p:nvSpPr>
        <p:spPr>
          <a:xfrm>
            <a:off x="9789795" y="2652395"/>
            <a:ext cx="132207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2000" b="1">
                <a:latin typeface="方正粗黑宋简体" panose="02000000000000000000" charset="-122"/>
                <a:ea typeface="方正粗黑宋简体" panose="02000000000000000000" charset="-122"/>
                <a:cs typeface="汉仪中秀体简" panose="00020600040101010101" charset="-122"/>
                <a:sym typeface="汉仪中秀体简" panose="00020600040101010101" charset="-122"/>
              </a:rPr>
              <a:t>登记证照</a:t>
            </a:r>
            <a:endParaRPr lang="zh-CN" altLang="en-US" sz="2000" b="1">
              <a:latin typeface="方正粗黑宋简体" panose="02000000000000000000" charset="-122"/>
              <a:ea typeface="方正粗黑宋简体" panose="02000000000000000000" charset="-122"/>
              <a:cs typeface="汉仪中秀体简" panose="00020600040101010101" charset="-122"/>
              <a:sym typeface="汉仪中秀体简" panose="00020600040101010101" charset="-122"/>
            </a:endParaRPr>
          </a:p>
        </p:txBody>
      </p:sp>
      <p:sp>
        <p:nvSpPr>
          <p:cNvPr id="12" name="文本框 16"/>
          <p:cNvSpPr txBox="1"/>
          <p:nvPr>
            <p:custDataLst>
              <p:tags r:id="rId39"/>
            </p:custDataLst>
          </p:nvPr>
        </p:nvSpPr>
        <p:spPr>
          <a:xfrm>
            <a:off x="10368915" y="3910330"/>
            <a:ext cx="693420" cy="501015"/>
          </a:xfrm>
          <a:prstGeom prst="rect">
            <a:avLst/>
          </a:prstGeom>
          <a:noFill/>
        </p:spPr>
        <p:txBody>
          <a:bodyPr wrap="square" rtlCol="0">
            <a:normAutofit fontScale="75000"/>
          </a:bodyPr>
          <a:p>
            <a:r>
              <a:rPr lang="en-US" altLang="zh-CN" sz="3200">
                <a:solidFill>
                  <a:schemeClr val="tx1"/>
                </a:solidFill>
                <a:latin typeface="汉仪中秀体简" panose="00020600040101010101" charset="-122"/>
                <a:ea typeface="汉仪中秀体简" panose="00020600040101010101" charset="-122"/>
                <a:cs typeface="汉仪中秀体简" panose="00020600040101010101" charset="-122"/>
              </a:rPr>
              <a:t>08</a:t>
            </a:r>
            <a:endParaRPr lang="en-US" altLang="zh-CN" sz="3200">
              <a:solidFill>
                <a:schemeClr val="tx1"/>
              </a:solidFill>
              <a:latin typeface="汉仪中秀体简" panose="00020600040101010101" charset="-122"/>
              <a:ea typeface="汉仪中秀体简" panose="00020600040101010101" charset="-122"/>
              <a:cs typeface="汉仪中秀体简" panose="00020600040101010101" charset="-122"/>
            </a:endParaRPr>
          </a:p>
        </p:txBody>
      </p:sp>
      <p:pic>
        <p:nvPicPr>
          <p:cNvPr id="13" name="图片 10" descr="微风如果他"/>
          <p:cNvPicPr>
            <a:picLocks noChangeAspect="1"/>
          </p:cNvPicPr>
          <p:nvPr>
            <p:custDataLst>
              <p:tags r:id="rId40"/>
            </p:custDataLst>
          </p:nvPr>
        </p:nvPicPr>
        <p:blipFill>
          <a:blip r:embed="rId6"/>
          <a:stretch>
            <a:fillRect/>
          </a:stretch>
        </p:blipFill>
        <p:spPr>
          <a:xfrm flipH="1" flipV="1">
            <a:off x="8531225" y="3838575"/>
            <a:ext cx="1837690" cy="1567180"/>
          </a:xfrm>
          <a:prstGeom prst="rect">
            <a:avLst/>
          </a:prstGeom>
        </p:spPr>
      </p:pic>
      <p:sp>
        <p:nvSpPr>
          <p:cNvPr id="14" name="文本框 28"/>
          <p:cNvSpPr txBox="1"/>
          <p:nvPr>
            <p:custDataLst>
              <p:tags r:id="rId41"/>
            </p:custDataLst>
          </p:nvPr>
        </p:nvSpPr>
        <p:spPr>
          <a:xfrm>
            <a:off x="8935720" y="4664710"/>
            <a:ext cx="1433195" cy="7308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 fontAlgn="auto">
              <a:lnSpc>
                <a:spcPct val="130000"/>
              </a:lnSpc>
            </a:pPr>
            <a:r>
              <a:rPr lang="zh-CN" altLang="en-US" sz="1600" b="1">
                <a:latin typeface="+mj-lt"/>
                <a:ea typeface="+mj-lt"/>
                <a:cs typeface="汉仪中秀体简" panose="00020600040101010101" charset="-122"/>
                <a:sym typeface="汉仪中秀体简" panose="00020600040101010101" charset="-122"/>
              </a:rPr>
              <a:t>（属地县区教育行政部门）</a:t>
            </a:r>
            <a:endParaRPr lang="zh-CN" altLang="en-US" sz="1600" b="1">
              <a:latin typeface="+mj-lt"/>
              <a:ea typeface="+mj-lt"/>
              <a:cs typeface="汉仪中秀体简" panose="00020600040101010101" charset="-122"/>
              <a:sym typeface="汉仪中秀体简" panose="00020600040101010101" charset="-122"/>
            </a:endParaRPr>
          </a:p>
        </p:txBody>
      </p:sp>
      <p:sp>
        <p:nvSpPr>
          <p:cNvPr id="15" name="文本框 29"/>
          <p:cNvSpPr txBox="1"/>
          <p:nvPr>
            <p:custDataLst>
              <p:tags r:id="rId42"/>
            </p:custDataLst>
          </p:nvPr>
        </p:nvSpPr>
        <p:spPr>
          <a:xfrm>
            <a:off x="8717280" y="4084955"/>
            <a:ext cx="132207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2000" b="1">
                <a:latin typeface="方正粗黑宋简体" panose="02000000000000000000" charset="-122"/>
                <a:ea typeface="方正粗黑宋简体" panose="02000000000000000000" charset="-122"/>
                <a:cs typeface="汉仪中秀体简" panose="00020600040101010101" charset="-122"/>
                <a:sym typeface="汉仪中秀体简" panose="00020600040101010101" charset="-122"/>
              </a:rPr>
              <a:t>公告</a:t>
            </a:r>
            <a:endParaRPr lang="zh-CN" altLang="en-US" sz="2000" b="1">
              <a:latin typeface="方正粗黑宋简体" panose="02000000000000000000" charset="-122"/>
              <a:ea typeface="方正粗黑宋简体" panose="02000000000000000000" charset="-122"/>
              <a:cs typeface="汉仪中秀体简" panose="00020600040101010101" charset="-122"/>
              <a:sym typeface="汉仪中秀体简" panose="00020600040101010101" charset="-122"/>
            </a:endParaRPr>
          </a:p>
        </p:txBody>
      </p:sp>
      <p:sp>
        <p:nvSpPr>
          <p:cNvPr id="16" name="文本框 16"/>
          <p:cNvSpPr txBox="1"/>
          <p:nvPr>
            <p:custDataLst>
              <p:tags r:id="rId43"/>
            </p:custDataLst>
          </p:nvPr>
        </p:nvSpPr>
        <p:spPr>
          <a:xfrm>
            <a:off x="9317990" y="5342890"/>
            <a:ext cx="693420" cy="501015"/>
          </a:xfrm>
          <a:prstGeom prst="rect">
            <a:avLst/>
          </a:prstGeom>
          <a:noFill/>
        </p:spPr>
        <p:txBody>
          <a:bodyPr wrap="square" rtlCol="0">
            <a:normAutofit fontScale="75000"/>
          </a:bodyPr>
          <a:p>
            <a:r>
              <a:rPr lang="en-US" altLang="zh-CN" sz="3200">
                <a:solidFill>
                  <a:schemeClr val="tx1"/>
                </a:solidFill>
                <a:latin typeface="汉仪中秀体简" panose="00020600040101010101" charset="-122"/>
                <a:ea typeface="汉仪中秀体简" panose="00020600040101010101" charset="-122"/>
                <a:cs typeface="汉仪中秀体简" panose="00020600040101010101" charset="-122"/>
              </a:rPr>
              <a:t>09</a:t>
            </a:r>
            <a:endParaRPr lang="en-US" altLang="zh-CN" sz="3200">
              <a:solidFill>
                <a:schemeClr val="tx1"/>
              </a:solidFill>
              <a:latin typeface="汉仪中秀体简" panose="00020600040101010101" charset="-122"/>
              <a:ea typeface="汉仪中秀体简" panose="00020600040101010101" charset="-122"/>
              <a:cs typeface="汉仪中秀体简" panose="00020600040101010101" charset="-122"/>
            </a:endParaRPr>
          </a:p>
        </p:txBody>
      </p:sp>
      <p:pic>
        <p:nvPicPr>
          <p:cNvPr id="17" name="图片 10" descr="微风如果他"/>
          <p:cNvPicPr>
            <a:picLocks noChangeAspect="1"/>
          </p:cNvPicPr>
          <p:nvPr>
            <p:custDataLst>
              <p:tags r:id="rId44"/>
            </p:custDataLst>
          </p:nvPr>
        </p:nvPicPr>
        <p:blipFill>
          <a:blip r:embed="rId6"/>
          <a:stretch>
            <a:fillRect/>
          </a:stretch>
        </p:blipFill>
        <p:spPr>
          <a:xfrm flipH="1">
            <a:off x="7345680" y="4984115"/>
            <a:ext cx="1650365" cy="1567180"/>
          </a:xfrm>
          <a:prstGeom prst="rect">
            <a:avLst/>
          </a:prstGeom>
        </p:spPr>
      </p:pic>
      <p:sp>
        <p:nvSpPr>
          <p:cNvPr id="18" name="文本框 28"/>
          <p:cNvSpPr txBox="1"/>
          <p:nvPr>
            <p:custDataLst>
              <p:tags r:id="rId45"/>
            </p:custDataLst>
          </p:nvPr>
        </p:nvSpPr>
        <p:spPr>
          <a:xfrm>
            <a:off x="7550785" y="5880735"/>
            <a:ext cx="1219835" cy="4108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 fontAlgn="auto">
              <a:lnSpc>
                <a:spcPct val="130000"/>
              </a:lnSpc>
            </a:pPr>
            <a:r>
              <a:rPr lang="zh-CN" altLang="en-US" sz="1600">
                <a:latin typeface="+mj-lt"/>
                <a:ea typeface="+mj-lt"/>
                <a:cs typeface="汉仪中秀体简" panose="00020600040101010101" charset="-122"/>
                <a:sym typeface="汉仪中秀体简" panose="00020600040101010101" charset="-122"/>
              </a:rPr>
              <a:t>（各银行）</a:t>
            </a:r>
            <a:endParaRPr lang="zh-CN" altLang="en-US" sz="1600">
              <a:latin typeface="+mj-lt"/>
              <a:ea typeface="+mj-lt"/>
              <a:cs typeface="汉仪中秀体简" panose="00020600040101010101" charset="-122"/>
              <a:sym typeface="汉仪中秀体简" panose="00020600040101010101" charset="-122"/>
            </a:endParaRPr>
          </a:p>
        </p:txBody>
      </p:sp>
      <p:sp>
        <p:nvSpPr>
          <p:cNvPr id="19" name="文本框 29"/>
          <p:cNvSpPr txBox="1"/>
          <p:nvPr>
            <p:custDataLst>
              <p:tags r:id="rId46"/>
            </p:custDataLst>
          </p:nvPr>
        </p:nvSpPr>
        <p:spPr>
          <a:xfrm>
            <a:off x="7513955" y="5173980"/>
            <a:ext cx="132207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2000" b="1">
                <a:latin typeface="方正粗黑宋简体" panose="02000000000000000000" charset="-122"/>
                <a:ea typeface="方正粗黑宋简体" panose="02000000000000000000" charset="-122"/>
                <a:cs typeface="汉仪中秀体简" panose="00020600040101010101" charset="-122"/>
                <a:sym typeface="汉仪中秀体简" panose="00020600040101010101" charset="-122"/>
              </a:rPr>
              <a:t>选择银行资金监管</a:t>
            </a:r>
            <a:endParaRPr lang="zh-CN" altLang="en-US" sz="2000" b="1">
              <a:latin typeface="方正粗黑宋简体" panose="02000000000000000000" charset="-122"/>
              <a:ea typeface="方正粗黑宋简体" panose="02000000000000000000" charset="-122"/>
              <a:cs typeface="汉仪中秀体简" panose="00020600040101010101" charset="-122"/>
              <a:sym typeface="汉仪中秀体简" panose="00020600040101010101" charset="-122"/>
            </a:endParaRPr>
          </a:p>
        </p:txBody>
      </p:sp>
      <p:sp>
        <p:nvSpPr>
          <p:cNvPr id="20" name="文本框 16"/>
          <p:cNvSpPr txBox="1"/>
          <p:nvPr>
            <p:custDataLst>
              <p:tags r:id="rId47"/>
            </p:custDataLst>
          </p:nvPr>
        </p:nvSpPr>
        <p:spPr>
          <a:xfrm>
            <a:off x="7907655" y="4495800"/>
            <a:ext cx="693420" cy="501015"/>
          </a:xfrm>
          <a:prstGeom prst="rect">
            <a:avLst/>
          </a:prstGeom>
          <a:noFill/>
        </p:spPr>
        <p:txBody>
          <a:bodyPr wrap="square" rtlCol="0">
            <a:normAutofit fontScale="75000"/>
          </a:bodyPr>
          <a:p>
            <a:r>
              <a:rPr lang="en-US" altLang="zh-CN" sz="3200">
                <a:solidFill>
                  <a:schemeClr val="tx1"/>
                </a:solidFill>
                <a:latin typeface="汉仪中秀体简" panose="00020600040101010101" charset="-122"/>
                <a:ea typeface="汉仪中秀体简" panose="00020600040101010101" charset="-122"/>
                <a:cs typeface="汉仪中秀体简" panose="00020600040101010101" charset="-122"/>
              </a:rPr>
              <a:t>10</a:t>
            </a:r>
            <a:endParaRPr lang="en-US" altLang="zh-CN" sz="3200">
              <a:solidFill>
                <a:schemeClr val="tx1"/>
              </a:solidFill>
              <a:latin typeface="汉仪中秀体简" panose="00020600040101010101" charset="-122"/>
              <a:ea typeface="汉仪中秀体简" panose="00020600040101010101" charset="-122"/>
              <a:cs typeface="汉仪中秀体简" panose="00020600040101010101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fade/>
      </p:transition>
    </mc:Choice>
    <mc:Fallback>
      <p:transition spd="slow">
        <p:fade/>
      </p:transition>
    </mc:Fallback>
  </mc:AlternateContent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1"/>
  <p:tag name="KSO_WM_UNIT_ID" val="diagram20228012_6*l_h_i*1_1_1"/>
  <p:tag name="KSO_WM_TEMPLATE_CATEGORY" val="diagram"/>
  <p:tag name="KSO_WM_TEMPLATE_INDEX" val="20228012"/>
  <p:tag name="KSO_WM_UNIT_LAYERLEVEL" val="1_1_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4_2"/>
  <p:tag name="KSO_WM_UNIT_ID" val="diagram20228012_6*l_h_i*1_4_2"/>
  <p:tag name="KSO_WM_TEMPLATE_CATEGORY" val="diagram"/>
  <p:tag name="KSO_WM_TEMPLATE_INDEX" val="20228012"/>
  <p:tag name="KSO_WM_UNIT_LAYERLEVEL" val="1_1_1"/>
  <p:tag name="KSO_WM_TAG_VERSION" val="1.0"/>
  <p:tag name="KSO_WM_BEAUTIFY_FLAG" val="#wm#"/>
  <p:tag name="KSO_WM_UNIT_TEXT_FILL_FORE_SCHEMECOLOR_INDEX" val="8"/>
  <p:tag name="KSO_WM_UNIT_TEXT_FILL_TYPE" val="1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5_2"/>
  <p:tag name="KSO_WM_UNIT_ID" val="diagram20228012_6*l_h_i*1_5_2"/>
  <p:tag name="KSO_WM_TEMPLATE_CATEGORY" val="diagram"/>
  <p:tag name="KSO_WM_TEMPLATE_INDEX" val="20228012"/>
  <p:tag name="KSO_WM_UNIT_LAYERLEVEL" val="1_1_1"/>
  <p:tag name="KSO_WM_TAG_VERSION" val="1.0"/>
  <p:tag name="KSO_WM_BEAUTIFY_FLAG" val="#wm#"/>
  <p:tag name="KSO_WM_UNIT_TEXT_FILL_FORE_SCHEMECOLOR_INDEX" val="9"/>
  <p:tag name="KSO_WM_UNIT_TEXT_FILL_TYPE" val="1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6_2"/>
  <p:tag name="KSO_WM_UNIT_ID" val="diagram20228012_6*l_h_i*1_6_2"/>
  <p:tag name="KSO_WM_TEMPLATE_CATEGORY" val="diagram"/>
  <p:tag name="KSO_WM_TEMPLATE_INDEX" val="20228012"/>
  <p:tag name="KSO_WM_UNIT_LAYERLEVEL" val="1_1_1"/>
  <p:tag name="KSO_WM_TAG_VERSION" val="1.0"/>
  <p:tag name="KSO_WM_BEAUTIFY_FLAG" val="#wm#"/>
  <p:tag name="KSO_WM_UNIT_TEXT_FILL_FORE_SCHEMECOLOR_INDEX" val="10"/>
  <p:tag name="KSO_WM_UNIT_TEXT_FILL_TYPE" val="1"/>
</p:tagLst>
</file>

<file path=ppt/tags/tag13.xml><?xml version="1.0" encoding="utf-8"?>
<p:tagLst xmlns:p="http://schemas.openxmlformats.org/presentationml/2006/main">
  <p:tag name="KSO_WM_UNIT_ISCONTENTSTITLE" val="0"/>
  <p:tag name="KSO_WM_UNIT_ISNUMDGMTITLE" val="0"/>
  <p:tag name="KSO_WM_UNIT_PRESET_TEXT" val="添加小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diagram20228012_6*l_h_a*1_1_1"/>
  <p:tag name="KSO_WM_TEMPLATE_CATEGORY" val="diagram"/>
  <p:tag name="KSO_WM_TEMPLATE_INDEX" val="20228012"/>
  <p:tag name="KSO_WM_UNIT_LAYERLEVEL" val="1_1_1"/>
  <p:tag name="KSO_WM_TAG_VERSION" val="1.0"/>
  <p:tag name="KSO_WM_BEAUTIFY_FLAG" val="#wm#"/>
  <p:tag name="KSO_WM_UNIT_TEXT_FILL_FORE_SCHEMECOLOR_INDEX" val="5"/>
  <p:tag name="KSO_WM_UNIT_TEXT_FILL_TYPE" val="1"/>
</p:tagLst>
</file>

<file path=ppt/tags/tag14.xml><?xml version="1.0" encoding="utf-8"?>
<p:tagLst xmlns:p="http://schemas.openxmlformats.org/presentationml/2006/main">
  <p:tag name="KSO_WM_UNIT_SUBTYPE" val="a"/>
  <p:tag name="KSO_WM_UNIT_PRESET_TEXT" val="单击此处输入你的正文，文字是您思想的提炼，为了最终演示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1_1"/>
  <p:tag name="KSO_WM_UNIT_ID" val="diagram20228012_6*l_h_f*1_1_1"/>
  <p:tag name="KSO_WM_TEMPLATE_CATEGORY" val="diagram"/>
  <p:tag name="KSO_WM_TEMPLATE_INDEX" val="20228012"/>
  <p:tag name="KSO_WM_UNIT_LAYERLEVEL" val="1_1_1"/>
  <p:tag name="KSO_WM_TAG_VERSION" val="1.0"/>
  <p:tag name="KSO_WM_BEAUTIFY_FLAG" val="#wm#"/>
  <p:tag name="KSO_WM_UNIT_TEXT_FILL_FORE_SCHEMECOLOR_INDEX" val="13"/>
  <p:tag name="KSO_WM_UNIT_TEXT_FILL_TYPE" val="1"/>
</p:tagLst>
</file>

<file path=ppt/tags/tag15.xml><?xml version="1.0" encoding="utf-8"?>
<p:tagLst xmlns:p="http://schemas.openxmlformats.org/presentationml/2006/main">
  <p:tag name="KSO_WM_UNIT_ISCONTENTSTITLE" val="0"/>
  <p:tag name="KSO_WM_UNIT_ISNUMDGMTITLE" val="0"/>
  <p:tag name="KSO_WM_UNIT_PRESET_TEXT" val="添加小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3_1"/>
  <p:tag name="KSO_WM_UNIT_ID" val="diagram20228012_6*l_h_a*1_3_1"/>
  <p:tag name="KSO_WM_TEMPLATE_CATEGORY" val="diagram"/>
  <p:tag name="KSO_WM_TEMPLATE_INDEX" val="20228012"/>
  <p:tag name="KSO_WM_UNIT_LAYERLEVEL" val="1_1_1"/>
  <p:tag name="KSO_WM_TAG_VERSION" val="1.0"/>
  <p:tag name="KSO_WM_BEAUTIFY_FLAG" val="#wm#"/>
  <p:tag name="KSO_WM_UNIT_TEXT_FILL_FORE_SCHEMECOLOR_INDEX" val="7"/>
  <p:tag name="KSO_WM_UNIT_TEXT_FILL_TYPE" val="1"/>
</p:tagLst>
</file>

<file path=ppt/tags/tag16.xml><?xml version="1.0" encoding="utf-8"?>
<p:tagLst xmlns:p="http://schemas.openxmlformats.org/presentationml/2006/main">
  <p:tag name="KSO_WM_UNIT_SUBTYPE" val="a"/>
  <p:tag name="KSO_WM_UNIT_PRESET_TEXT" val="单击此处输入你的正文，文字是您思想的提炼，为了最终演示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3_1"/>
  <p:tag name="KSO_WM_UNIT_ID" val="diagram20228012_6*l_h_f*1_3_1"/>
  <p:tag name="KSO_WM_TEMPLATE_CATEGORY" val="diagram"/>
  <p:tag name="KSO_WM_TEMPLATE_INDEX" val="20228012"/>
  <p:tag name="KSO_WM_UNIT_LAYERLEVEL" val="1_1_1"/>
  <p:tag name="KSO_WM_TAG_VERSION" val="1.0"/>
  <p:tag name="KSO_WM_BEAUTIFY_FLAG" val="#wm#"/>
  <p:tag name="KSO_WM_UNIT_TEXT_FILL_FORE_SCHEMECOLOR_INDEX" val="13"/>
  <p:tag name="KSO_WM_UNIT_TEXT_FILL_TYPE" val="1"/>
</p:tagLst>
</file>

<file path=ppt/tags/tag17.xml><?xml version="1.0" encoding="utf-8"?>
<p:tagLst xmlns:p="http://schemas.openxmlformats.org/presentationml/2006/main">
  <p:tag name="KSO_WM_UNIT_ISCONTENTSTITLE" val="0"/>
  <p:tag name="KSO_WM_UNIT_ISNUMDGMTITLE" val="0"/>
  <p:tag name="KSO_WM_UNIT_PRESET_TEXT" val="添加小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5_1"/>
  <p:tag name="KSO_WM_UNIT_ID" val="diagram20228012_6*l_h_a*1_5_1"/>
  <p:tag name="KSO_WM_TEMPLATE_CATEGORY" val="diagram"/>
  <p:tag name="KSO_WM_TEMPLATE_INDEX" val="20228012"/>
  <p:tag name="KSO_WM_UNIT_LAYERLEVEL" val="1_1_1"/>
  <p:tag name="KSO_WM_TAG_VERSION" val="1.0"/>
  <p:tag name="KSO_WM_BEAUTIFY_FLAG" val="#wm#"/>
  <p:tag name="KSO_WM_UNIT_TEXT_FILL_FORE_SCHEMECOLOR_INDEX" val="9"/>
  <p:tag name="KSO_WM_UNIT_TEXT_FILL_TYPE" val="1"/>
</p:tagLst>
</file>

<file path=ppt/tags/tag18.xml><?xml version="1.0" encoding="utf-8"?>
<p:tagLst xmlns:p="http://schemas.openxmlformats.org/presentationml/2006/main">
  <p:tag name="KSO_WM_UNIT_SUBTYPE" val="a"/>
  <p:tag name="KSO_WM_UNIT_PRESET_TEXT" val="单击此处输入你的正文，文字是您思想的提炼，为了最终演示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5_1"/>
  <p:tag name="KSO_WM_UNIT_ID" val="diagram20228012_6*l_h_f*1_5_1"/>
  <p:tag name="KSO_WM_TEMPLATE_CATEGORY" val="diagram"/>
  <p:tag name="KSO_WM_TEMPLATE_INDEX" val="20228012"/>
  <p:tag name="KSO_WM_UNIT_LAYERLEVEL" val="1_1_1"/>
  <p:tag name="KSO_WM_TAG_VERSION" val="1.0"/>
  <p:tag name="KSO_WM_BEAUTIFY_FLAG" val="#wm#"/>
  <p:tag name="KSO_WM_UNIT_TEXT_FILL_FORE_SCHEMECOLOR_INDEX" val="13"/>
  <p:tag name="KSO_WM_UNIT_TEXT_FILL_TYPE" val="1"/>
</p:tagLst>
</file>

<file path=ppt/tags/tag19.xml><?xml version="1.0" encoding="utf-8"?>
<p:tagLst xmlns:p="http://schemas.openxmlformats.org/presentationml/2006/main">
  <p:tag name="KSO_WM_UNIT_SUBTYPE" val="a"/>
  <p:tag name="KSO_WM_UNIT_PRESET_TEXT" val="单击此处输入你的正文，文字是您思想的提炼，为了最终演示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2_1"/>
  <p:tag name="KSO_WM_UNIT_ID" val="diagram20228012_6*l_h_f*1_2_1"/>
  <p:tag name="KSO_WM_TEMPLATE_CATEGORY" val="diagram"/>
  <p:tag name="KSO_WM_TEMPLATE_INDEX" val="20228012"/>
  <p:tag name="KSO_WM_UNIT_LAYERLEVEL" val="1_1_1"/>
  <p:tag name="KSO_WM_TAG_VERSION" val="1.0"/>
  <p:tag name="KSO_WM_BEAUTIFY_FLAG" val="#wm#"/>
  <p:tag name="KSO_WM_UNIT_TEXT_FILL_FORE_SCHEMECOLOR_INDEX" val="13"/>
  <p:tag name="KSO_WM_UNIT_TEXT_FILL_TYPE" val="1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6_1"/>
  <p:tag name="KSO_WM_UNIT_ID" val="diagram20228012_6*l_h_i*1_6_1"/>
  <p:tag name="KSO_WM_TEMPLATE_CATEGORY" val="diagram"/>
  <p:tag name="KSO_WM_TEMPLATE_INDEX" val="20228012"/>
  <p:tag name="KSO_WM_UNIT_LAYERLEVEL" val="1_1_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ISCONTENTSTITLE" val="0"/>
  <p:tag name="KSO_WM_UNIT_ISNUMDGMTITLE" val="0"/>
  <p:tag name="KSO_WM_UNIT_PRESET_TEXT" val="添加小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2_1"/>
  <p:tag name="KSO_WM_UNIT_ID" val="diagram20228012_6*l_h_a*1_2_1"/>
  <p:tag name="KSO_WM_TEMPLATE_CATEGORY" val="diagram"/>
  <p:tag name="KSO_WM_TEMPLATE_INDEX" val="20228012"/>
  <p:tag name="KSO_WM_UNIT_LAYERLEVEL" val="1_1_1"/>
  <p:tag name="KSO_WM_TAG_VERSION" val="1.0"/>
  <p:tag name="KSO_WM_BEAUTIFY_FLAG" val="#wm#"/>
  <p:tag name="KSO_WM_UNIT_TEXT_FILL_FORE_SCHEMECOLOR_INDEX" val="6"/>
  <p:tag name="KSO_WM_UNIT_TEXT_FILL_TYPE" val="1"/>
</p:tagLst>
</file>

<file path=ppt/tags/tag21.xml><?xml version="1.0" encoding="utf-8"?>
<p:tagLst xmlns:p="http://schemas.openxmlformats.org/presentationml/2006/main">
  <p:tag name="KSO_WM_UNIT_SUBTYPE" val="a"/>
  <p:tag name="KSO_WM_UNIT_PRESET_TEXT" val="单击此处输入你的正文，文字是您思想的提炼，为了最终演示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4_1"/>
  <p:tag name="KSO_WM_UNIT_ID" val="diagram20228012_6*l_h_f*1_4_1"/>
  <p:tag name="KSO_WM_TEMPLATE_CATEGORY" val="diagram"/>
  <p:tag name="KSO_WM_TEMPLATE_INDEX" val="20228012"/>
  <p:tag name="KSO_WM_UNIT_LAYERLEVEL" val="1_1_1"/>
  <p:tag name="KSO_WM_TAG_VERSION" val="1.0"/>
  <p:tag name="KSO_WM_BEAUTIFY_FLAG" val="#wm#"/>
  <p:tag name="KSO_WM_UNIT_TEXT_FILL_FORE_SCHEMECOLOR_INDEX" val="13"/>
  <p:tag name="KSO_WM_UNIT_TEXT_FILL_TYPE" val="1"/>
</p:tagLst>
</file>

<file path=ppt/tags/tag22.xml><?xml version="1.0" encoding="utf-8"?>
<p:tagLst xmlns:p="http://schemas.openxmlformats.org/presentationml/2006/main">
  <p:tag name="KSO_WM_UNIT_ISCONTENTSTITLE" val="0"/>
  <p:tag name="KSO_WM_UNIT_ISNUMDGMTITLE" val="0"/>
  <p:tag name="KSO_WM_UNIT_PRESET_TEXT" val="添加小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4_1"/>
  <p:tag name="KSO_WM_UNIT_ID" val="diagram20228012_6*l_h_a*1_4_1"/>
  <p:tag name="KSO_WM_TEMPLATE_CATEGORY" val="diagram"/>
  <p:tag name="KSO_WM_TEMPLATE_INDEX" val="20228012"/>
  <p:tag name="KSO_WM_UNIT_LAYERLEVEL" val="1_1_1"/>
  <p:tag name="KSO_WM_TAG_VERSION" val="1.0"/>
  <p:tag name="KSO_WM_BEAUTIFY_FLAG" val="#wm#"/>
  <p:tag name="KSO_WM_UNIT_TEXT_FILL_FORE_SCHEMECOLOR_INDEX" val="8"/>
  <p:tag name="KSO_WM_UNIT_TEXT_FILL_TYPE" val="1"/>
</p:tagLst>
</file>

<file path=ppt/tags/tag23.xml><?xml version="1.0" encoding="utf-8"?>
<p:tagLst xmlns:p="http://schemas.openxmlformats.org/presentationml/2006/main">
  <p:tag name="KSO_WM_UNIT_SUBTYPE" val="a"/>
  <p:tag name="KSO_WM_UNIT_PRESET_TEXT" val="单击此处输入你的正文，文字是您思想的提炼，为了最终演示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6_1"/>
  <p:tag name="KSO_WM_UNIT_ID" val="diagram20228012_6*l_h_f*1_6_1"/>
  <p:tag name="KSO_WM_TEMPLATE_CATEGORY" val="diagram"/>
  <p:tag name="KSO_WM_TEMPLATE_INDEX" val="20228012"/>
  <p:tag name="KSO_WM_UNIT_LAYERLEVEL" val="1_1_1"/>
  <p:tag name="KSO_WM_TAG_VERSION" val="1.0"/>
  <p:tag name="KSO_WM_BEAUTIFY_FLAG" val="#wm#"/>
  <p:tag name="KSO_WM_UNIT_TEXT_FILL_FORE_SCHEMECOLOR_INDEX" val="13"/>
  <p:tag name="KSO_WM_UNIT_TEXT_FILL_TYPE" val="1"/>
</p:tagLst>
</file>

<file path=ppt/tags/tag24.xml><?xml version="1.0" encoding="utf-8"?>
<p:tagLst xmlns:p="http://schemas.openxmlformats.org/presentationml/2006/main">
  <p:tag name="KSO_WM_UNIT_ISCONTENTSTITLE" val="0"/>
  <p:tag name="KSO_WM_UNIT_ISNUMDGMTITLE" val="0"/>
  <p:tag name="KSO_WM_UNIT_PRESET_TEXT" val="添加小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6_1"/>
  <p:tag name="KSO_WM_UNIT_ID" val="diagram20228012_6*l_h_a*1_6_1"/>
  <p:tag name="KSO_WM_TEMPLATE_CATEGORY" val="diagram"/>
  <p:tag name="KSO_WM_TEMPLATE_INDEX" val="20228012"/>
  <p:tag name="KSO_WM_UNIT_LAYERLEVEL" val="1_1_1"/>
  <p:tag name="KSO_WM_TAG_VERSION" val="1.0"/>
  <p:tag name="KSO_WM_BEAUTIFY_FLAG" val="#wm#"/>
  <p:tag name="KSO_WM_UNIT_TEXT_FILL_FORE_SCHEMECOLOR_INDEX" val="10"/>
  <p:tag name="KSO_WM_UNIT_TEXT_FILL_TYPE" val="1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4_1"/>
  <p:tag name="KSO_WM_UNIT_ID" val="diagram20228012_6*l_h_i*1_4_1"/>
  <p:tag name="KSO_WM_TEMPLATE_CATEGORY" val="diagram"/>
  <p:tag name="KSO_WM_TEMPLATE_INDEX" val="20228012"/>
  <p:tag name="KSO_WM_UNIT_LAYERLEVEL" val="1_1_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5_1"/>
  <p:tag name="KSO_WM_UNIT_ID" val="diagram20228012_6*l_h_i*1_5_1"/>
  <p:tag name="KSO_WM_TEMPLATE_CATEGORY" val="diagram"/>
  <p:tag name="KSO_WM_TEMPLATE_INDEX" val="20228012"/>
  <p:tag name="KSO_WM_UNIT_LAYERLEVEL" val="1_1_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4_2"/>
  <p:tag name="KSO_WM_UNIT_ID" val="diagram20228012_6*l_h_i*1_4_2"/>
  <p:tag name="KSO_WM_TEMPLATE_CATEGORY" val="diagram"/>
  <p:tag name="KSO_WM_TEMPLATE_INDEX" val="20228012"/>
  <p:tag name="KSO_WM_UNIT_LAYERLEVEL" val="1_1_1"/>
  <p:tag name="KSO_WM_TAG_VERSION" val="1.0"/>
  <p:tag name="KSO_WM_BEAUTIFY_FLAG" val="#wm#"/>
  <p:tag name="KSO_WM_UNIT_TEXT_FILL_FORE_SCHEMECOLOR_INDEX" val="8"/>
  <p:tag name="KSO_WM_UNIT_TEXT_FILL_TYPE" val="1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5_2"/>
  <p:tag name="KSO_WM_UNIT_ID" val="diagram20228012_6*l_h_i*1_5_2"/>
  <p:tag name="KSO_WM_TEMPLATE_CATEGORY" val="diagram"/>
  <p:tag name="KSO_WM_TEMPLATE_INDEX" val="20228012"/>
  <p:tag name="KSO_WM_UNIT_LAYERLEVEL" val="1_1_1"/>
  <p:tag name="KSO_WM_TAG_VERSION" val="1.0"/>
  <p:tag name="KSO_WM_BEAUTIFY_FLAG" val="#wm#"/>
  <p:tag name="KSO_WM_UNIT_TEXT_FILL_FORE_SCHEMECOLOR_INDEX" val="9"/>
  <p:tag name="KSO_WM_UNIT_TEXT_FILL_TYPE" val="1"/>
</p:tagLst>
</file>

<file path=ppt/tags/tag29.xml><?xml version="1.0" encoding="utf-8"?>
<p:tagLst xmlns:p="http://schemas.openxmlformats.org/presentationml/2006/main">
  <p:tag name="KSO_WM_UNIT_ISCONTENTSTITLE" val="0"/>
  <p:tag name="KSO_WM_UNIT_ISNUMDGMTITLE" val="0"/>
  <p:tag name="KSO_WM_UNIT_PRESET_TEXT" val="添加小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5_1"/>
  <p:tag name="KSO_WM_UNIT_ID" val="diagram20228012_6*l_h_a*1_5_1"/>
  <p:tag name="KSO_WM_TEMPLATE_CATEGORY" val="diagram"/>
  <p:tag name="KSO_WM_TEMPLATE_INDEX" val="20228012"/>
  <p:tag name="KSO_WM_UNIT_LAYERLEVEL" val="1_1_1"/>
  <p:tag name="KSO_WM_TAG_VERSION" val="1.0"/>
  <p:tag name="KSO_WM_BEAUTIFY_FLAG" val="#wm#"/>
  <p:tag name="KSO_WM_UNIT_TEXT_FILL_FORE_SCHEMECOLOR_INDEX" val="9"/>
  <p:tag name="KSO_WM_UNIT_TEXT_FILL_TYPE" val="1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1"/>
  <p:tag name="KSO_WM_UNIT_ID" val="diagram20228012_6*l_h_i*1_2_1"/>
  <p:tag name="KSO_WM_TEMPLATE_CATEGORY" val="diagram"/>
  <p:tag name="KSO_WM_TEMPLATE_INDEX" val="20228012"/>
  <p:tag name="KSO_WM_UNIT_LAYERLEVEL" val="1_1_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SUBTYPE" val="a"/>
  <p:tag name="KSO_WM_UNIT_PRESET_TEXT" val="单击此处输入你的正文，文字是您思想的提炼，为了最终演示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5_1"/>
  <p:tag name="KSO_WM_UNIT_ID" val="diagram20228012_6*l_h_f*1_5_1"/>
  <p:tag name="KSO_WM_TEMPLATE_CATEGORY" val="diagram"/>
  <p:tag name="KSO_WM_TEMPLATE_INDEX" val="20228012"/>
  <p:tag name="KSO_WM_UNIT_LAYERLEVEL" val="1_1_1"/>
  <p:tag name="KSO_WM_TAG_VERSION" val="1.0"/>
  <p:tag name="KSO_WM_BEAUTIFY_FLAG" val="#wm#"/>
  <p:tag name="KSO_WM_UNIT_TEXT_FILL_FORE_SCHEMECOLOR_INDEX" val="13"/>
  <p:tag name="KSO_WM_UNIT_TEXT_FILL_TYPE" val="1"/>
</p:tagLst>
</file>

<file path=ppt/tags/tag31.xml><?xml version="1.0" encoding="utf-8"?>
<p:tagLst xmlns:p="http://schemas.openxmlformats.org/presentationml/2006/main">
  <p:tag name="KSO_WM_UNIT_SUBTYPE" val="a"/>
  <p:tag name="KSO_WM_UNIT_PRESET_TEXT" val="单击此处输入你的正文，文字是您思想的提炼，为了最终演示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4_1"/>
  <p:tag name="KSO_WM_UNIT_ID" val="diagram20228012_6*l_h_f*1_4_1"/>
  <p:tag name="KSO_WM_TEMPLATE_CATEGORY" val="diagram"/>
  <p:tag name="KSO_WM_TEMPLATE_INDEX" val="20228012"/>
  <p:tag name="KSO_WM_UNIT_LAYERLEVEL" val="1_1_1"/>
  <p:tag name="KSO_WM_TAG_VERSION" val="1.0"/>
  <p:tag name="KSO_WM_BEAUTIFY_FLAG" val="#wm#"/>
  <p:tag name="KSO_WM_UNIT_TEXT_FILL_FORE_SCHEMECOLOR_INDEX" val="13"/>
  <p:tag name="KSO_WM_UNIT_TEXT_FILL_TYPE" val="1"/>
</p:tagLst>
</file>

<file path=ppt/tags/tag32.xml><?xml version="1.0" encoding="utf-8"?>
<p:tagLst xmlns:p="http://schemas.openxmlformats.org/presentationml/2006/main">
  <p:tag name="KSO_WM_UNIT_ISCONTENTSTITLE" val="0"/>
  <p:tag name="KSO_WM_UNIT_ISNUMDGMTITLE" val="0"/>
  <p:tag name="KSO_WM_UNIT_PRESET_TEXT" val="添加小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4_1"/>
  <p:tag name="KSO_WM_UNIT_ID" val="diagram20228012_6*l_h_a*1_4_1"/>
  <p:tag name="KSO_WM_TEMPLATE_CATEGORY" val="diagram"/>
  <p:tag name="KSO_WM_TEMPLATE_INDEX" val="20228012"/>
  <p:tag name="KSO_WM_UNIT_LAYERLEVEL" val="1_1_1"/>
  <p:tag name="KSO_WM_TAG_VERSION" val="1.0"/>
  <p:tag name="KSO_WM_BEAUTIFY_FLAG" val="#wm#"/>
  <p:tag name="KSO_WM_UNIT_TEXT_FILL_FORE_SCHEMECOLOR_INDEX" val="8"/>
  <p:tag name="KSO_WM_UNIT_TEXT_FILL_TYPE" val="1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4_1"/>
  <p:tag name="KSO_WM_UNIT_ID" val="diagram20228012_6*l_h_i*1_4_1"/>
  <p:tag name="KSO_WM_TEMPLATE_CATEGORY" val="diagram"/>
  <p:tag name="KSO_WM_TEMPLATE_INDEX" val="20228012"/>
  <p:tag name="KSO_WM_UNIT_LAYERLEVEL" val="1_1_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SUBTYPE" val="a"/>
  <p:tag name="KSO_WM_UNIT_PRESET_TEXT" val="单击此处输入你的正文，文字是您思想的提炼，为了最终演示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4_1"/>
  <p:tag name="KSO_WM_UNIT_ID" val="diagram20228012_6*l_h_f*1_4_1"/>
  <p:tag name="KSO_WM_TEMPLATE_CATEGORY" val="diagram"/>
  <p:tag name="KSO_WM_TEMPLATE_INDEX" val="20228012"/>
  <p:tag name="KSO_WM_UNIT_LAYERLEVEL" val="1_1_1"/>
  <p:tag name="KSO_WM_TAG_VERSION" val="1.0"/>
  <p:tag name="KSO_WM_BEAUTIFY_FLAG" val="#wm#"/>
  <p:tag name="KSO_WM_UNIT_TEXT_FILL_FORE_SCHEMECOLOR_INDEX" val="13"/>
  <p:tag name="KSO_WM_UNIT_TEXT_FILL_TYPE" val="1"/>
</p:tagLst>
</file>

<file path=ppt/tags/tag35.xml><?xml version="1.0" encoding="utf-8"?>
<p:tagLst xmlns:p="http://schemas.openxmlformats.org/presentationml/2006/main">
  <p:tag name="KSO_WM_UNIT_ISCONTENTSTITLE" val="0"/>
  <p:tag name="KSO_WM_UNIT_ISNUMDGMTITLE" val="0"/>
  <p:tag name="KSO_WM_UNIT_PRESET_TEXT" val="添加小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4_1"/>
  <p:tag name="KSO_WM_UNIT_ID" val="diagram20228012_6*l_h_a*1_4_1"/>
  <p:tag name="KSO_WM_TEMPLATE_CATEGORY" val="diagram"/>
  <p:tag name="KSO_WM_TEMPLATE_INDEX" val="20228012"/>
  <p:tag name="KSO_WM_UNIT_LAYERLEVEL" val="1_1_1"/>
  <p:tag name="KSO_WM_TAG_VERSION" val="1.0"/>
  <p:tag name="KSO_WM_BEAUTIFY_FLAG" val="#wm#"/>
  <p:tag name="KSO_WM_UNIT_TEXT_FILL_FORE_SCHEMECOLOR_INDEX" val="8"/>
  <p:tag name="KSO_WM_UNIT_TEXT_FILL_TYPE" val="1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4_2"/>
  <p:tag name="KSO_WM_UNIT_ID" val="diagram20228012_6*l_h_i*1_4_2"/>
  <p:tag name="KSO_WM_TEMPLATE_CATEGORY" val="diagram"/>
  <p:tag name="KSO_WM_TEMPLATE_INDEX" val="20228012"/>
  <p:tag name="KSO_WM_UNIT_LAYERLEVEL" val="1_1_1"/>
  <p:tag name="KSO_WM_TAG_VERSION" val="1.0"/>
  <p:tag name="KSO_WM_BEAUTIFY_FLAG" val="#wm#"/>
  <p:tag name="KSO_WM_UNIT_TEXT_FILL_FORE_SCHEMECOLOR_INDEX" val="8"/>
  <p:tag name="KSO_WM_UNIT_TEXT_FILL_TYPE" val="1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4_1"/>
  <p:tag name="KSO_WM_UNIT_ID" val="diagram20228012_6*l_h_i*1_4_1"/>
  <p:tag name="KSO_WM_TEMPLATE_CATEGORY" val="diagram"/>
  <p:tag name="KSO_WM_TEMPLATE_INDEX" val="20228012"/>
  <p:tag name="KSO_WM_UNIT_LAYERLEVEL" val="1_1_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SUBTYPE" val="a"/>
  <p:tag name="KSO_WM_UNIT_PRESET_TEXT" val="单击此处输入你的正文，文字是您思想的提炼，为了最终演示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4_1"/>
  <p:tag name="KSO_WM_UNIT_ID" val="diagram20228012_6*l_h_f*1_4_1"/>
  <p:tag name="KSO_WM_TEMPLATE_CATEGORY" val="diagram"/>
  <p:tag name="KSO_WM_TEMPLATE_INDEX" val="20228012"/>
  <p:tag name="KSO_WM_UNIT_LAYERLEVEL" val="1_1_1"/>
  <p:tag name="KSO_WM_TAG_VERSION" val="1.0"/>
  <p:tag name="KSO_WM_BEAUTIFY_FLAG" val="#wm#"/>
  <p:tag name="KSO_WM_UNIT_TEXT_FILL_FORE_SCHEMECOLOR_INDEX" val="13"/>
  <p:tag name="KSO_WM_UNIT_TEXT_FILL_TYPE" val="1"/>
</p:tagLst>
</file>

<file path=ppt/tags/tag39.xml><?xml version="1.0" encoding="utf-8"?>
<p:tagLst xmlns:p="http://schemas.openxmlformats.org/presentationml/2006/main">
  <p:tag name="KSO_WM_UNIT_ISCONTENTSTITLE" val="0"/>
  <p:tag name="KSO_WM_UNIT_ISNUMDGMTITLE" val="0"/>
  <p:tag name="KSO_WM_UNIT_PRESET_TEXT" val="添加小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4_1"/>
  <p:tag name="KSO_WM_UNIT_ID" val="diagram20228012_6*l_h_a*1_4_1"/>
  <p:tag name="KSO_WM_TEMPLATE_CATEGORY" val="diagram"/>
  <p:tag name="KSO_WM_TEMPLATE_INDEX" val="20228012"/>
  <p:tag name="KSO_WM_UNIT_LAYERLEVEL" val="1_1_1"/>
  <p:tag name="KSO_WM_TAG_VERSION" val="1.0"/>
  <p:tag name="KSO_WM_BEAUTIFY_FLAG" val="#wm#"/>
  <p:tag name="KSO_WM_UNIT_TEXT_FILL_FORE_SCHEMECOLOR_INDEX" val="8"/>
  <p:tag name="KSO_WM_UNIT_TEXT_FILL_TYPE" val="1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3_1"/>
  <p:tag name="KSO_WM_UNIT_ID" val="diagram20228012_6*l_h_i*1_3_1"/>
  <p:tag name="KSO_WM_TEMPLATE_CATEGORY" val="diagram"/>
  <p:tag name="KSO_WM_TEMPLATE_INDEX" val="20228012"/>
  <p:tag name="KSO_WM_UNIT_LAYERLEVEL" val="1_1_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4_2"/>
  <p:tag name="KSO_WM_UNIT_ID" val="diagram20228012_6*l_h_i*1_4_2"/>
  <p:tag name="KSO_WM_TEMPLATE_CATEGORY" val="diagram"/>
  <p:tag name="KSO_WM_TEMPLATE_INDEX" val="20228012"/>
  <p:tag name="KSO_WM_UNIT_LAYERLEVEL" val="1_1_1"/>
  <p:tag name="KSO_WM_TAG_VERSION" val="1.0"/>
  <p:tag name="KSO_WM_BEAUTIFY_FLAG" val="#wm#"/>
  <p:tag name="KSO_WM_UNIT_TEXT_FILL_FORE_SCHEMECOLOR_INDEX" val="8"/>
  <p:tag name="KSO_WM_UNIT_TEXT_FILL_TYPE" val="1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4_1"/>
  <p:tag name="KSO_WM_UNIT_ID" val="diagram20228012_6*l_h_i*1_4_1"/>
  <p:tag name="KSO_WM_TEMPLATE_CATEGORY" val="diagram"/>
  <p:tag name="KSO_WM_TEMPLATE_INDEX" val="20228012"/>
  <p:tag name="KSO_WM_UNIT_LAYERLEVEL" val="1_1_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SUBTYPE" val="a"/>
  <p:tag name="KSO_WM_UNIT_PRESET_TEXT" val="单击此处输入你的正文，文字是您思想的提炼，为了最终演示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4_1"/>
  <p:tag name="KSO_WM_UNIT_ID" val="diagram20228012_6*l_h_f*1_4_1"/>
  <p:tag name="KSO_WM_TEMPLATE_CATEGORY" val="diagram"/>
  <p:tag name="KSO_WM_TEMPLATE_INDEX" val="20228012"/>
  <p:tag name="KSO_WM_UNIT_LAYERLEVEL" val="1_1_1"/>
  <p:tag name="KSO_WM_TAG_VERSION" val="1.0"/>
  <p:tag name="KSO_WM_BEAUTIFY_FLAG" val="#wm#"/>
  <p:tag name="KSO_WM_UNIT_TEXT_FILL_FORE_SCHEMECOLOR_INDEX" val="13"/>
  <p:tag name="KSO_WM_UNIT_TEXT_FILL_TYPE" val="1"/>
</p:tagLst>
</file>

<file path=ppt/tags/tag43.xml><?xml version="1.0" encoding="utf-8"?>
<p:tagLst xmlns:p="http://schemas.openxmlformats.org/presentationml/2006/main">
  <p:tag name="KSO_WM_UNIT_ISCONTENTSTITLE" val="0"/>
  <p:tag name="KSO_WM_UNIT_ISNUMDGMTITLE" val="0"/>
  <p:tag name="KSO_WM_UNIT_PRESET_TEXT" val="添加小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4_1"/>
  <p:tag name="KSO_WM_UNIT_ID" val="diagram20228012_6*l_h_a*1_4_1"/>
  <p:tag name="KSO_WM_TEMPLATE_CATEGORY" val="diagram"/>
  <p:tag name="KSO_WM_TEMPLATE_INDEX" val="20228012"/>
  <p:tag name="KSO_WM_UNIT_LAYERLEVEL" val="1_1_1"/>
  <p:tag name="KSO_WM_TAG_VERSION" val="1.0"/>
  <p:tag name="KSO_WM_BEAUTIFY_FLAG" val="#wm#"/>
  <p:tag name="KSO_WM_UNIT_TEXT_FILL_FORE_SCHEMECOLOR_INDEX" val="8"/>
  <p:tag name="KSO_WM_UNIT_TEXT_FILL_TYPE" val="1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4_2"/>
  <p:tag name="KSO_WM_UNIT_ID" val="diagram20228012_6*l_h_i*1_4_2"/>
  <p:tag name="KSO_WM_TEMPLATE_CATEGORY" val="diagram"/>
  <p:tag name="KSO_WM_TEMPLATE_INDEX" val="20228012"/>
  <p:tag name="KSO_WM_UNIT_LAYERLEVEL" val="1_1_1"/>
  <p:tag name="KSO_WM_TAG_VERSION" val="1.0"/>
  <p:tag name="KSO_WM_BEAUTIFY_FLAG" val="#wm#"/>
  <p:tag name="KSO_WM_UNIT_TEXT_FILL_FORE_SCHEMECOLOR_INDEX" val="8"/>
  <p:tag name="KSO_WM_UNIT_TEXT_FILL_TYPE" val="1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4_1"/>
  <p:tag name="KSO_WM_UNIT_ID" val="diagram20228012_6*l_h_i*1_4_1"/>
  <p:tag name="KSO_WM_TEMPLATE_CATEGORY" val="diagram"/>
  <p:tag name="KSO_WM_TEMPLATE_INDEX" val="20228012"/>
  <p:tag name="KSO_WM_UNIT_LAYERLEVEL" val="1_1_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5_1"/>
  <p:tag name="KSO_WM_UNIT_ID" val="diagram20228012_6*l_h_i*1_5_1"/>
  <p:tag name="KSO_WM_TEMPLATE_CATEGORY" val="diagram"/>
  <p:tag name="KSO_WM_TEMPLATE_INDEX" val="20228012"/>
  <p:tag name="KSO_WM_UNIT_LAYERLEVEL" val="1_1_1"/>
  <p:tag name="KSO_WM_TAG_VERSION" val="1.0"/>
  <p:tag name="KSO_WM_BEAUTIFY_FLAG" val="#wm#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2"/>
  <p:tag name="KSO_WM_UNIT_ID" val="diagram20228012_6*l_h_i*1_1_2"/>
  <p:tag name="KSO_WM_TEMPLATE_CATEGORY" val="diagram"/>
  <p:tag name="KSO_WM_TEMPLATE_INDEX" val="20228012"/>
  <p:tag name="KSO_WM_UNIT_LAYERLEVEL" val="1_1_1"/>
  <p:tag name="KSO_WM_TAG_VERSION" val="1.0"/>
  <p:tag name="KSO_WM_BEAUTIFY_FLAG" val="#wm#"/>
  <p:tag name="KSO_WM_UNIT_TEXT_FILL_FORE_SCHEMECOLOR_INDEX" val="5"/>
  <p:tag name="KSO_WM_UNIT_TEXT_FILL_TYPE" val="1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2_2"/>
  <p:tag name="KSO_WM_UNIT_ID" val="diagram20228012_6*l_h_i*1_2_2"/>
  <p:tag name="KSO_WM_TEMPLATE_CATEGORY" val="diagram"/>
  <p:tag name="KSO_WM_TEMPLATE_INDEX" val="20228012"/>
  <p:tag name="KSO_WM_UNIT_LAYERLEVEL" val="1_1_1"/>
  <p:tag name="KSO_WM_TAG_VERSION" val="1.0"/>
  <p:tag name="KSO_WM_BEAUTIFY_FLAG" val="#wm#"/>
  <p:tag name="KSO_WM_UNIT_TEXT_FILL_FORE_SCHEMECOLOR_INDEX" val="6"/>
  <p:tag name="KSO_WM_UNIT_TEXT_FILL_TYPE" val="1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3_2"/>
  <p:tag name="KSO_WM_UNIT_ID" val="diagram20228012_6*l_h_i*1_3_2"/>
  <p:tag name="KSO_WM_TEMPLATE_CATEGORY" val="diagram"/>
  <p:tag name="KSO_WM_TEMPLATE_INDEX" val="20228012"/>
  <p:tag name="KSO_WM_UNIT_LAYERLEVEL" val="1_1_1"/>
  <p:tag name="KSO_WM_TAG_VERSION" val="1.0"/>
  <p:tag name="KSO_WM_BEAUTIFY_FLAG" val="#wm#"/>
  <p:tag name="KSO_WM_UNIT_TEXT_FILL_FORE_SCHEMECOLOR_INDEX" val="7"/>
  <p:tag name="KSO_WM_UNIT_TEXT_FILL_TYPE" val="1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汉仪中秀体简"/>
        <a:ea typeface=""/>
        <a:cs typeface=""/>
        <a:font script="Jpan" typeface="ＭＳ Ｐゴシック"/>
        <a:font script="Hang" typeface="맑은 고딕"/>
        <a:font script="Hans" typeface="汉仪中秀体简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汉仪中秀体简"/>
        <a:ea typeface=""/>
        <a:cs typeface=""/>
        <a:font script="Jpan" typeface="ＭＳ Ｐゴシック"/>
        <a:font script="Hang" typeface="맑은 고딕"/>
        <a:font script="Hans" typeface="汉仪中秀体简"/>
        <a:font script="Hant" typeface="新細明體"/>
        <a:font script="Arab" typeface="汉仪中秀体简"/>
        <a:font script="Hebr" typeface="汉仪中秀体简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汉仪中秀体简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248</Words>
  <Application>WPS 演示</Application>
  <PresentationFormat>宽屏</PresentationFormat>
  <Paragraphs>69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</vt:i4>
      </vt:variant>
    </vt:vector>
  </HeadingPairs>
  <TitlesOfParts>
    <vt:vector size="15" baseType="lpstr">
      <vt:lpstr>Arial</vt:lpstr>
      <vt:lpstr>宋体</vt:lpstr>
      <vt:lpstr>Wingdings</vt:lpstr>
      <vt:lpstr>Arial Unicode MS</vt:lpstr>
      <vt:lpstr>Arial Black</vt:lpstr>
      <vt:lpstr>微软雅黑</vt:lpstr>
      <vt:lpstr>黑体</vt:lpstr>
      <vt:lpstr>汉仪中秀体简</vt:lpstr>
      <vt:lpstr>方正粗黑宋简体</vt:lpstr>
      <vt:lpstr>仿宋_GB2312</vt:lpstr>
      <vt:lpstr>汉仪大宋简</vt:lpstr>
      <vt:lpstr>Office 主题​​</vt:lpstr>
      <vt:lpstr>Office 主题</vt:lpstr>
      <vt:lpstr>PowerPoint 演示文稿</vt:lpstr>
      <vt:lpstr>PowerPoint 演示文稿</vt:lpstr>
    </vt:vector>
  </TitlesOfParts>
  <Company>河源市教育局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钟伟芳</dc:creator>
  <cp:lastModifiedBy>钟伟芳</cp:lastModifiedBy>
  <cp:revision>3</cp:revision>
  <dcterms:created xsi:type="dcterms:W3CDTF">2019-09-19T02:01:00Z</dcterms:created>
  <dcterms:modified xsi:type="dcterms:W3CDTF">2023-05-19T01:54:02Z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2052-11.8.2.8808</vt:lpwstr>
  </property>
</Properties>
</file>